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1" r:id="rId5"/>
  </p:sldMasterIdLst>
  <p:handoutMasterIdLst>
    <p:handoutMasterId r:id="rId8"/>
  </p:handoutMasterIdLst>
  <p:sldIdLst>
    <p:sldId id="386" r:id="rId6"/>
    <p:sldId id="387" r:id="rId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Hart" initials="SH" lastIdx="0" clrIdx="0">
    <p:extLst>
      <p:ext uri="{19B8F6BF-5375-455C-9EA6-DF929625EA0E}">
        <p15:presenceInfo xmlns:p15="http://schemas.microsoft.com/office/powerpoint/2012/main" userId="Sandra Ha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1D3D"/>
    <a:srgbClr val="C9102E"/>
    <a:srgbClr val="BA0000"/>
    <a:srgbClr val="BA4040"/>
    <a:srgbClr val="641934"/>
    <a:srgbClr val="84344E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8BD6C8-BAFA-4546-B6D8-AC85DBC35346}" v="153" dt="2020-04-22T20:51:06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" userId="c46bf40b-cd14-451a-959d-99edc13b852c" providerId="ADAL" clId="{918BD6C8-BAFA-4546-B6D8-AC85DBC35346}"/>
    <pc:docChg chg="undo custSel mod addSld delSld modSld sldOrd modMainMaster">
      <pc:chgData name="Robin" userId="c46bf40b-cd14-451a-959d-99edc13b852c" providerId="ADAL" clId="{918BD6C8-BAFA-4546-B6D8-AC85DBC35346}" dt="2020-04-22T20:51:06.600" v="411"/>
      <pc:docMkLst>
        <pc:docMk/>
      </pc:docMkLst>
      <pc:sldChg chg="addSp delSp modSp del">
        <pc:chgData name="Robin" userId="c46bf40b-cd14-451a-959d-99edc13b852c" providerId="ADAL" clId="{918BD6C8-BAFA-4546-B6D8-AC85DBC35346}" dt="2020-04-22T20:32:28.669" v="263" actId="47"/>
        <pc:sldMkLst>
          <pc:docMk/>
          <pc:sldMk cId="965573789" sldId="373"/>
        </pc:sldMkLst>
        <pc:spChg chg="add mod">
          <ac:chgData name="Robin" userId="c46bf40b-cd14-451a-959d-99edc13b852c" providerId="ADAL" clId="{918BD6C8-BAFA-4546-B6D8-AC85DBC35346}" dt="2020-04-22T15:05:11.031" v="226"/>
          <ac:spMkLst>
            <pc:docMk/>
            <pc:sldMk cId="965573789" sldId="373"/>
            <ac:spMk id="2" creationId="{B8B25D9E-0870-4836-A28A-8DAD91E36EAF}"/>
          </ac:spMkLst>
        </pc:spChg>
        <pc:spChg chg="add mod">
          <ac:chgData name="Robin" userId="c46bf40b-cd14-451a-959d-99edc13b852c" providerId="ADAL" clId="{918BD6C8-BAFA-4546-B6D8-AC85DBC35346}" dt="2020-04-22T15:05:11.031" v="226"/>
          <ac:spMkLst>
            <pc:docMk/>
            <pc:sldMk cId="965573789" sldId="373"/>
            <ac:spMk id="3" creationId="{CBAECC90-F63A-4271-9195-A070FDEF49B5}"/>
          </ac:spMkLst>
        </pc:spChg>
        <pc:spChg chg="del">
          <ac:chgData name="Robin" userId="c46bf40b-cd14-451a-959d-99edc13b852c" providerId="ADAL" clId="{918BD6C8-BAFA-4546-B6D8-AC85DBC35346}" dt="2020-04-22T15:05:11.031" v="226"/>
          <ac:spMkLst>
            <pc:docMk/>
            <pc:sldMk cId="965573789" sldId="373"/>
            <ac:spMk id="5" creationId="{A2F7968B-A357-4D48-946E-355C92B4BD55}"/>
          </ac:spMkLst>
        </pc:spChg>
      </pc:sldChg>
      <pc:sldChg chg="addSp delSp modSp">
        <pc:chgData name="Robin" userId="c46bf40b-cd14-451a-959d-99edc13b852c" providerId="ADAL" clId="{918BD6C8-BAFA-4546-B6D8-AC85DBC35346}" dt="2020-04-22T20:51:06.600" v="411"/>
        <pc:sldMkLst>
          <pc:docMk/>
          <pc:sldMk cId="3064626640" sldId="386"/>
        </pc:sldMkLst>
        <pc:spChg chg="add del mod">
          <ac:chgData name="Robin" userId="c46bf40b-cd14-451a-959d-99edc13b852c" providerId="ADAL" clId="{918BD6C8-BAFA-4546-B6D8-AC85DBC35346}" dt="2020-04-22T15:04:58.321" v="225" actId="478"/>
          <ac:spMkLst>
            <pc:docMk/>
            <pc:sldMk cId="3064626640" sldId="386"/>
            <ac:spMk id="2" creationId="{35568B9E-450A-4848-B627-DEF2AD10BED3}"/>
          </ac:spMkLst>
        </pc:spChg>
        <pc:spChg chg="add del mod">
          <ac:chgData name="Robin" userId="c46bf40b-cd14-451a-959d-99edc13b852c" providerId="ADAL" clId="{918BD6C8-BAFA-4546-B6D8-AC85DBC35346}" dt="2020-04-22T20:45:36.669" v="405"/>
          <ac:spMkLst>
            <pc:docMk/>
            <pc:sldMk cId="3064626640" sldId="386"/>
            <ac:spMk id="3" creationId="{A6E69017-D82B-4BA8-8BC3-9E7F9C9415C8}"/>
          </ac:spMkLst>
        </pc:spChg>
        <pc:spChg chg="add del mod">
          <ac:chgData name="Robin" userId="c46bf40b-cd14-451a-959d-99edc13b852c" providerId="ADAL" clId="{918BD6C8-BAFA-4546-B6D8-AC85DBC35346}" dt="2020-04-22T20:51:01.601" v="409" actId="478"/>
          <ac:spMkLst>
            <pc:docMk/>
            <pc:sldMk cId="3064626640" sldId="386"/>
            <ac:spMk id="4" creationId="{1828368F-B34B-4486-8AC9-343BD3247377}"/>
          </ac:spMkLst>
        </pc:spChg>
        <pc:spChg chg="del">
          <ac:chgData name="Robin" userId="c46bf40b-cd14-451a-959d-99edc13b852c" providerId="ADAL" clId="{918BD6C8-BAFA-4546-B6D8-AC85DBC35346}" dt="2020-04-22T15:04:55.210" v="224" actId="478"/>
          <ac:spMkLst>
            <pc:docMk/>
            <pc:sldMk cId="3064626640" sldId="386"/>
            <ac:spMk id="5" creationId="{7C384B14-5D55-4570-A29F-13C519F5D484}"/>
          </ac:spMkLst>
        </pc:spChg>
        <pc:spChg chg="del mod">
          <ac:chgData name="Robin" userId="c46bf40b-cd14-451a-959d-99edc13b852c" providerId="ADAL" clId="{918BD6C8-BAFA-4546-B6D8-AC85DBC35346}" dt="2020-04-22T14:55:37.773" v="157" actId="478"/>
          <ac:spMkLst>
            <pc:docMk/>
            <pc:sldMk cId="3064626640" sldId="386"/>
            <ac:spMk id="7" creationId="{07D6DBC9-93A3-462C-AE48-C87927D1B6D4}"/>
          </ac:spMkLst>
        </pc:spChg>
        <pc:spChg chg="add del mod">
          <ac:chgData name="Robin" userId="c46bf40b-cd14-451a-959d-99edc13b852c" providerId="ADAL" clId="{918BD6C8-BAFA-4546-B6D8-AC85DBC35346}" dt="2020-04-22T20:51:05.147" v="410"/>
          <ac:spMkLst>
            <pc:docMk/>
            <pc:sldMk cId="3064626640" sldId="386"/>
            <ac:spMk id="8" creationId="{D8C605B9-C775-4F00-AFA9-0834A8BA68F1}"/>
          </ac:spMkLst>
        </pc:spChg>
        <pc:spChg chg="add">
          <ac:chgData name="Robin" userId="c46bf40b-cd14-451a-959d-99edc13b852c" providerId="ADAL" clId="{918BD6C8-BAFA-4546-B6D8-AC85DBC35346}" dt="2020-04-22T20:51:06.600" v="411"/>
          <ac:spMkLst>
            <pc:docMk/>
            <pc:sldMk cId="3064626640" sldId="386"/>
            <ac:spMk id="10" creationId="{0D15323C-2B71-4F7C-8A10-7B2BC7C8FAB3}"/>
          </ac:spMkLst>
        </pc:spChg>
        <pc:spChg chg="add">
          <ac:chgData name="Robin" userId="c46bf40b-cd14-451a-959d-99edc13b852c" providerId="ADAL" clId="{918BD6C8-BAFA-4546-B6D8-AC85DBC35346}" dt="2020-04-22T20:51:06.600" v="411"/>
          <ac:spMkLst>
            <pc:docMk/>
            <pc:sldMk cId="3064626640" sldId="386"/>
            <ac:spMk id="11" creationId="{133B0778-D8FB-434A-80DB-86D8C959CB67}"/>
          </ac:spMkLst>
        </pc:spChg>
        <pc:picChg chg="del">
          <ac:chgData name="Robin" userId="c46bf40b-cd14-451a-959d-99edc13b852c" providerId="ADAL" clId="{918BD6C8-BAFA-4546-B6D8-AC85DBC35346}" dt="2020-04-22T15:04:52.362" v="223" actId="478"/>
          <ac:picMkLst>
            <pc:docMk/>
            <pc:sldMk cId="3064626640" sldId="386"/>
            <ac:picMk id="6" creationId="{EFF509AB-D540-41AB-BEF9-22B2538AC36F}"/>
          </ac:picMkLst>
        </pc:picChg>
        <pc:picChg chg="del mod">
          <ac:chgData name="Robin" userId="c46bf40b-cd14-451a-959d-99edc13b852c" providerId="ADAL" clId="{918BD6C8-BAFA-4546-B6D8-AC85DBC35346}" dt="2020-04-22T14:55:35.802" v="156" actId="478"/>
          <ac:picMkLst>
            <pc:docMk/>
            <pc:sldMk cId="3064626640" sldId="386"/>
            <ac:picMk id="9" creationId="{7854C838-338A-4C9F-B8E5-D33B27B6F1EA}"/>
          </ac:picMkLst>
        </pc:picChg>
      </pc:sldChg>
      <pc:sldChg chg="addSp delSp modSp new mod ord modClrScheme chgLayout">
        <pc:chgData name="Robin" userId="c46bf40b-cd14-451a-959d-99edc13b852c" providerId="ADAL" clId="{918BD6C8-BAFA-4546-B6D8-AC85DBC35346}" dt="2020-04-22T20:38:54.660" v="297"/>
        <pc:sldMkLst>
          <pc:docMk/>
          <pc:sldMk cId="3343932191" sldId="387"/>
        </pc:sldMkLst>
        <pc:spChg chg="del">
          <ac:chgData name="Robin" userId="c46bf40b-cd14-451a-959d-99edc13b852c" providerId="ADAL" clId="{918BD6C8-BAFA-4546-B6D8-AC85DBC35346}" dt="2020-04-22T15:05:26.880" v="227"/>
          <ac:spMkLst>
            <pc:docMk/>
            <pc:sldMk cId="3343932191" sldId="387"/>
            <ac:spMk id="2" creationId="{8712C99D-B55D-4352-85E9-F496F2CFCA5C}"/>
          </ac:spMkLst>
        </pc:spChg>
        <pc:spChg chg="del">
          <ac:chgData name="Robin" userId="c46bf40b-cd14-451a-959d-99edc13b852c" providerId="ADAL" clId="{918BD6C8-BAFA-4546-B6D8-AC85DBC35346}" dt="2020-04-22T15:05:26.880" v="227"/>
          <ac:spMkLst>
            <pc:docMk/>
            <pc:sldMk cId="3343932191" sldId="387"/>
            <ac:spMk id="3" creationId="{A4450E5F-872D-4E01-B1C5-7B037B9E54C0}"/>
          </ac:spMkLst>
        </pc:spChg>
        <pc:spChg chg="add del mod">
          <ac:chgData name="Robin" userId="c46bf40b-cd14-451a-959d-99edc13b852c" providerId="ADAL" clId="{918BD6C8-BAFA-4546-B6D8-AC85DBC35346}" dt="2020-04-22T15:09:06.716" v="228"/>
          <ac:spMkLst>
            <pc:docMk/>
            <pc:sldMk cId="3343932191" sldId="387"/>
            <ac:spMk id="4" creationId="{8277DDC5-4804-4198-BBB9-1A3963D6E440}"/>
          </ac:spMkLst>
        </pc:spChg>
        <pc:spChg chg="add del mod">
          <ac:chgData name="Robin" userId="c46bf40b-cd14-451a-959d-99edc13b852c" providerId="ADAL" clId="{918BD6C8-BAFA-4546-B6D8-AC85DBC35346}" dt="2020-04-22T15:10:04.300" v="229"/>
          <ac:spMkLst>
            <pc:docMk/>
            <pc:sldMk cId="3343932191" sldId="387"/>
            <ac:spMk id="5" creationId="{BF4D4DD2-7AEF-4C95-B836-ACE35AC7E48E}"/>
          </ac:spMkLst>
        </pc:spChg>
        <pc:spChg chg="add del mod">
          <ac:chgData name="Robin" userId="c46bf40b-cd14-451a-959d-99edc13b852c" providerId="ADAL" clId="{918BD6C8-BAFA-4546-B6D8-AC85DBC35346}" dt="2020-04-22T15:10:13.692" v="230"/>
          <ac:spMkLst>
            <pc:docMk/>
            <pc:sldMk cId="3343932191" sldId="387"/>
            <ac:spMk id="6" creationId="{750AD815-4FF5-4EB5-9DB1-342C756B17A7}"/>
          </ac:spMkLst>
        </pc:spChg>
        <pc:spChg chg="add del mod">
          <ac:chgData name="Robin" userId="c46bf40b-cd14-451a-959d-99edc13b852c" providerId="ADAL" clId="{918BD6C8-BAFA-4546-B6D8-AC85DBC35346}" dt="2020-04-22T15:10:35.592" v="235" actId="26606"/>
          <ac:spMkLst>
            <pc:docMk/>
            <pc:sldMk cId="3343932191" sldId="387"/>
            <ac:spMk id="7" creationId="{1BD5D919-0E5B-41A1-BCA1-334AD6149B5A}"/>
          </ac:spMkLst>
        </pc:spChg>
        <pc:spChg chg="add del mod">
          <ac:chgData name="Robin" userId="c46bf40b-cd14-451a-959d-99edc13b852c" providerId="ADAL" clId="{918BD6C8-BAFA-4546-B6D8-AC85DBC35346}" dt="2020-04-22T20:08:57.559" v="246"/>
          <ac:spMkLst>
            <pc:docMk/>
            <pc:sldMk cId="3343932191" sldId="387"/>
            <ac:spMk id="8" creationId="{6D4FEDC7-A080-48F8-B911-1840115AD184}"/>
          </ac:spMkLst>
        </pc:spChg>
        <pc:spChg chg="add del mod">
          <ac:chgData name="Robin" userId="c46bf40b-cd14-451a-959d-99edc13b852c" providerId="ADAL" clId="{918BD6C8-BAFA-4546-B6D8-AC85DBC35346}" dt="2020-04-22T20:07:29.367" v="239"/>
          <ac:spMkLst>
            <pc:docMk/>
            <pc:sldMk cId="3343932191" sldId="387"/>
            <ac:spMk id="9" creationId="{C20CB5E4-77FC-4FA9-AA52-C4FB65F4E669}"/>
          </ac:spMkLst>
        </pc:spChg>
        <pc:spChg chg="add del mod">
          <ac:chgData name="Robin" userId="c46bf40b-cd14-451a-959d-99edc13b852c" providerId="ADAL" clId="{918BD6C8-BAFA-4546-B6D8-AC85DBC35346}" dt="2020-04-22T20:07:34.859" v="240" actId="478"/>
          <ac:spMkLst>
            <pc:docMk/>
            <pc:sldMk cId="3343932191" sldId="387"/>
            <ac:spMk id="10" creationId="{8B084065-8396-4614-9C7E-A98EA8432CB3}"/>
          </ac:spMkLst>
        </pc:spChg>
        <pc:spChg chg="add del mod">
          <ac:chgData name="Robin" userId="c46bf40b-cd14-451a-959d-99edc13b852c" providerId="ADAL" clId="{918BD6C8-BAFA-4546-B6D8-AC85DBC35346}" dt="2020-04-22T20:07:37.516" v="241" actId="478"/>
          <ac:spMkLst>
            <pc:docMk/>
            <pc:sldMk cId="3343932191" sldId="387"/>
            <ac:spMk id="11" creationId="{E0E1FF7F-6850-4792-BD99-8417D1F01489}"/>
          </ac:spMkLst>
        </pc:spChg>
        <pc:spChg chg="add del mod">
          <ac:chgData name="Robin" userId="c46bf40b-cd14-451a-959d-99edc13b852c" providerId="ADAL" clId="{918BD6C8-BAFA-4546-B6D8-AC85DBC35346}" dt="2020-04-22T15:10:33.592" v="232" actId="26606"/>
          <ac:spMkLst>
            <pc:docMk/>
            <pc:sldMk cId="3343932191" sldId="387"/>
            <ac:spMk id="12" creationId="{E1FD7F23-EA19-4BAF-B158-F9E26BD54C8F}"/>
          </ac:spMkLst>
        </pc:spChg>
        <pc:spChg chg="add del mod">
          <ac:chgData name="Robin" userId="c46bf40b-cd14-451a-959d-99edc13b852c" providerId="ADAL" clId="{918BD6C8-BAFA-4546-B6D8-AC85DBC35346}" dt="2020-04-22T20:08:57.559" v="246"/>
          <ac:spMkLst>
            <pc:docMk/>
            <pc:sldMk cId="3343932191" sldId="387"/>
            <ac:spMk id="13" creationId="{8DF130C6-BF42-4596-920C-414D35DD6FED}"/>
          </ac:spMkLst>
        </pc:spChg>
        <pc:spChg chg="add del mod">
          <ac:chgData name="Robin" userId="c46bf40b-cd14-451a-959d-99edc13b852c" providerId="ADAL" clId="{918BD6C8-BAFA-4546-B6D8-AC85DBC35346}" dt="2020-04-22T15:10:33.592" v="232" actId="26606"/>
          <ac:spMkLst>
            <pc:docMk/>
            <pc:sldMk cId="3343932191" sldId="387"/>
            <ac:spMk id="14" creationId="{1D5CDCB9-D744-4440-9B77-96869A1A9634}"/>
          </ac:spMkLst>
        </pc:spChg>
        <pc:spChg chg="add del mod">
          <ac:chgData name="Robin" userId="c46bf40b-cd14-451a-959d-99edc13b852c" providerId="ADAL" clId="{918BD6C8-BAFA-4546-B6D8-AC85DBC35346}" dt="2020-04-22T20:08:57.559" v="246"/>
          <ac:spMkLst>
            <pc:docMk/>
            <pc:sldMk cId="3343932191" sldId="387"/>
            <ac:spMk id="15" creationId="{084030BB-2968-4B9C-AC1F-CB8EA1926476}"/>
          </ac:spMkLst>
        </pc:spChg>
        <pc:spChg chg="add del mod">
          <ac:chgData name="Robin" userId="c46bf40b-cd14-451a-959d-99edc13b852c" providerId="ADAL" clId="{918BD6C8-BAFA-4546-B6D8-AC85DBC35346}" dt="2020-04-22T20:09:18.936" v="247"/>
          <ac:spMkLst>
            <pc:docMk/>
            <pc:sldMk cId="3343932191" sldId="387"/>
            <ac:spMk id="16" creationId="{464B0184-BE57-445D-85BC-A0B93F62E5E7}"/>
          </ac:spMkLst>
        </pc:spChg>
        <pc:spChg chg="add del mod">
          <ac:chgData name="Robin" userId="c46bf40b-cd14-451a-959d-99edc13b852c" providerId="ADAL" clId="{918BD6C8-BAFA-4546-B6D8-AC85DBC35346}" dt="2020-04-22T20:32:00.067" v="252"/>
          <ac:spMkLst>
            <pc:docMk/>
            <pc:sldMk cId="3343932191" sldId="387"/>
            <ac:spMk id="17" creationId="{99C7F423-7DA7-4BAD-9E2D-69CC09A805C3}"/>
          </ac:spMkLst>
        </pc:spChg>
        <pc:spChg chg="add del mod">
          <ac:chgData name="Robin" userId="c46bf40b-cd14-451a-959d-99edc13b852c" providerId="ADAL" clId="{918BD6C8-BAFA-4546-B6D8-AC85DBC35346}" dt="2020-04-22T20:32:00.067" v="252"/>
          <ac:spMkLst>
            <pc:docMk/>
            <pc:sldMk cId="3343932191" sldId="387"/>
            <ac:spMk id="18" creationId="{05288A8A-B4BC-463C-8D50-F84A74734724}"/>
          </ac:spMkLst>
        </pc:spChg>
        <pc:spChg chg="add del mod">
          <ac:chgData name="Robin" userId="c46bf40b-cd14-451a-959d-99edc13b852c" providerId="ADAL" clId="{918BD6C8-BAFA-4546-B6D8-AC85DBC35346}" dt="2020-04-22T20:32:00.067" v="252"/>
          <ac:spMkLst>
            <pc:docMk/>
            <pc:sldMk cId="3343932191" sldId="387"/>
            <ac:spMk id="19" creationId="{0F083E2F-DF1B-4D9A-A38B-064B7821A114}"/>
          </ac:spMkLst>
        </pc:spChg>
        <pc:spChg chg="add del mod">
          <ac:chgData name="Robin" userId="c46bf40b-cd14-451a-959d-99edc13b852c" providerId="ADAL" clId="{918BD6C8-BAFA-4546-B6D8-AC85DBC35346}" dt="2020-04-22T20:33:45.069" v="264"/>
          <ac:spMkLst>
            <pc:docMk/>
            <pc:sldMk cId="3343932191" sldId="387"/>
            <ac:spMk id="20" creationId="{83199AD6-24FB-41B3-8A93-F547B5D5CB20}"/>
          </ac:spMkLst>
        </pc:spChg>
        <pc:spChg chg="add del mod">
          <ac:chgData name="Robin" userId="c46bf40b-cd14-451a-959d-99edc13b852c" providerId="ADAL" clId="{918BD6C8-BAFA-4546-B6D8-AC85DBC35346}" dt="2020-04-22T20:33:45.069" v="264"/>
          <ac:spMkLst>
            <pc:docMk/>
            <pc:sldMk cId="3343932191" sldId="387"/>
            <ac:spMk id="21" creationId="{C115BFBB-8A4C-46F6-B28B-E7679D1CFC61}"/>
          </ac:spMkLst>
        </pc:spChg>
        <pc:spChg chg="add del mod">
          <ac:chgData name="Robin" userId="c46bf40b-cd14-451a-959d-99edc13b852c" providerId="ADAL" clId="{918BD6C8-BAFA-4546-B6D8-AC85DBC35346}" dt="2020-04-22T20:33:49.471" v="265"/>
          <ac:spMkLst>
            <pc:docMk/>
            <pc:sldMk cId="3343932191" sldId="387"/>
            <ac:spMk id="22" creationId="{41DD1DBD-FBE2-4EF2-992C-B5054A5C7D31}"/>
          </ac:spMkLst>
        </pc:spChg>
        <pc:spChg chg="add del mod">
          <ac:chgData name="Robin" userId="c46bf40b-cd14-451a-959d-99edc13b852c" providerId="ADAL" clId="{918BD6C8-BAFA-4546-B6D8-AC85DBC35346}" dt="2020-04-22T20:33:49.471" v="265"/>
          <ac:spMkLst>
            <pc:docMk/>
            <pc:sldMk cId="3343932191" sldId="387"/>
            <ac:spMk id="23" creationId="{A26BCB2D-5817-4250-B159-527063D29158}"/>
          </ac:spMkLst>
        </pc:spChg>
        <pc:spChg chg="add del mod">
          <ac:chgData name="Robin" userId="c46bf40b-cd14-451a-959d-99edc13b852c" providerId="ADAL" clId="{918BD6C8-BAFA-4546-B6D8-AC85DBC35346}" dt="2020-04-22T20:33:49.471" v="265"/>
          <ac:spMkLst>
            <pc:docMk/>
            <pc:sldMk cId="3343932191" sldId="387"/>
            <ac:spMk id="24" creationId="{3297FC54-AE9B-4425-A227-0726D499B816}"/>
          </ac:spMkLst>
        </pc:spChg>
        <pc:spChg chg="add del mod">
          <ac:chgData name="Robin" userId="c46bf40b-cd14-451a-959d-99edc13b852c" providerId="ADAL" clId="{918BD6C8-BAFA-4546-B6D8-AC85DBC35346}" dt="2020-04-22T20:33:54.237" v="266"/>
          <ac:spMkLst>
            <pc:docMk/>
            <pc:sldMk cId="3343932191" sldId="387"/>
            <ac:spMk id="25" creationId="{3CDD5EFB-812E-48DA-9562-9AD099CF30A1}"/>
          </ac:spMkLst>
        </pc:spChg>
        <pc:spChg chg="add del mod">
          <ac:chgData name="Robin" userId="c46bf40b-cd14-451a-959d-99edc13b852c" providerId="ADAL" clId="{918BD6C8-BAFA-4546-B6D8-AC85DBC35346}" dt="2020-04-22T20:33:54.237" v="266"/>
          <ac:spMkLst>
            <pc:docMk/>
            <pc:sldMk cId="3343932191" sldId="387"/>
            <ac:spMk id="26" creationId="{5393877F-7824-48E8-BA31-EA16D6B30BBA}"/>
          </ac:spMkLst>
        </pc:spChg>
        <pc:spChg chg="add del mod">
          <ac:chgData name="Robin" userId="c46bf40b-cd14-451a-959d-99edc13b852c" providerId="ADAL" clId="{918BD6C8-BAFA-4546-B6D8-AC85DBC35346}" dt="2020-04-22T20:33:54.237" v="266"/>
          <ac:spMkLst>
            <pc:docMk/>
            <pc:sldMk cId="3343932191" sldId="387"/>
            <ac:spMk id="27" creationId="{EBC473D1-FD70-4D32-8672-5DDEFA08ABFA}"/>
          </ac:spMkLst>
        </pc:spChg>
        <pc:spChg chg="add del mod">
          <ac:chgData name="Robin" userId="c46bf40b-cd14-451a-959d-99edc13b852c" providerId="ADAL" clId="{918BD6C8-BAFA-4546-B6D8-AC85DBC35346}" dt="2020-04-22T20:33:58.418" v="267"/>
          <ac:spMkLst>
            <pc:docMk/>
            <pc:sldMk cId="3343932191" sldId="387"/>
            <ac:spMk id="28" creationId="{5DDE014E-216C-4304-B3D2-BE4EA1A357E5}"/>
          </ac:spMkLst>
        </pc:spChg>
        <pc:spChg chg="add del mod">
          <ac:chgData name="Robin" userId="c46bf40b-cd14-451a-959d-99edc13b852c" providerId="ADAL" clId="{918BD6C8-BAFA-4546-B6D8-AC85DBC35346}" dt="2020-04-22T20:33:58.418" v="267"/>
          <ac:spMkLst>
            <pc:docMk/>
            <pc:sldMk cId="3343932191" sldId="387"/>
            <ac:spMk id="29" creationId="{59FBDCCD-BCDC-4C2B-AF8C-00CBC0A5A186}"/>
          </ac:spMkLst>
        </pc:spChg>
        <pc:spChg chg="add del mod">
          <ac:chgData name="Robin" userId="c46bf40b-cd14-451a-959d-99edc13b852c" providerId="ADAL" clId="{918BD6C8-BAFA-4546-B6D8-AC85DBC35346}" dt="2020-04-22T20:33:58.418" v="267"/>
          <ac:spMkLst>
            <pc:docMk/>
            <pc:sldMk cId="3343932191" sldId="387"/>
            <ac:spMk id="30" creationId="{A83352E3-B3C2-4EC7-98B3-0C1D8723E8FC}"/>
          </ac:spMkLst>
        </pc:spChg>
        <pc:spChg chg="add del mod">
          <ac:chgData name="Robin" userId="c46bf40b-cd14-451a-959d-99edc13b852c" providerId="ADAL" clId="{918BD6C8-BAFA-4546-B6D8-AC85DBC35346}" dt="2020-04-22T20:33:58.418" v="267"/>
          <ac:spMkLst>
            <pc:docMk/>
            <pc:sldMk cId="3343932191" sldId="387"/>
            <ac:spMk id="31" creationId="{E8E3C5FC-C746-48CA-A14C-D5C1953EB58A}"/>
          </ac:spMkLst>
        </pc:spChg>
        <pc:spChg chg="add del mod">
          <ac:chgData name="Robin" userId="c46bf40b-cd14-451a-959d-99edc13b852c" providerId="ADAL" clId="{918BD6C8-BAFA-4546-B6D8-AC85DBC35346}" dt="2020-04-22T20:33:58.418" v="267"/>
          <ac:spMkLst>
            <pc:docMk/>
            <pc:sldMk cId="3343932191" sldId="387"/>
            <ac:spMk id="32" creationId="{6E0FE298-19A8-4139-9BDA-C5A2329D5B37}"/>
          </ac:spMkLst>
        </pc:spChg>
        <pc:spChg chg="add del mod">
          <ac:chgData name="Robin" userId="c46bf40b-cd14-451a-959d-99edc13b852c" providerId="ADAL" clId="{918BD6C8-BAFA-4546-B6D8-AC85DBC35346}" dt="2020-04-22T20:34:03.636" v="268"/>
          <ac:spMkLst>
            <pc:docMk/>
            <pc:sldMk cId="3343932191" sldId="387"/>
            <ac:spMk id="33" creationId="{C1B8950A-C8FD-4669-BB7D-383DA936CB72}"/>
          </ac:spMkLst>
        </pc:spChg>
        <pc:spChg chg="add del mod">
          <ac:chgData name="Robin" userId="c46bf40b-cd14-451a-959d-99edc13b852c" providerId="ADAL" clId="{918BD6C8-BAFA-4546-B6D8-AC85DBC35346}" dt="2020-04-22T20:34:08.830" v="269"/>
          <ac:spMkLst>
            <pc:docMk/>
            <pc:sldMk cId="3343932191" sldId="387"/>
            <ac:spMk id="34" creationId="{52B0BFEF-CB63-4485-B140-F6CF665AAA7D}"/>
          </ac:spMkLst>
        </pc:spChg>
        <pc:spChg chg="add del mod">
          <ac:chgData name="Robin" userId="c46bf40b-cd14-451a-959d-99edc13b852c" providerId="ADAL" clId="{918BD6C8-BAFA-4546-B6D8-AC85DBC35346}" dt="2020-04-22T20:34:08.830" v="269"/>
          <ac:spMkLst>
            <pc:docMk/>
            <pc:sldMk cId="3343932191" sldId="387"/>
            <ac:spMk id="35" creationId="{F6FA7C60-6191-4943-B3C2-6F49E5DCC9F6}"/>
          </ac:spMkLst>
        </pc:spChg>
        <pc:spChg chg="add del mod">
          <ac:chgData name="Robin" userId="c46bf40b-cd14-451a-959d-99edc13b852c" providerId="ADAL" clId="{918BD6C8-BAFA-4546-B6D8-AC85DBC35346}" dt="2020-04-22T20:34:08.830" v="269"/>
          <ac:spMkLst>
            <pc:docMk/>
            <pc:sldMk cId="3343932191" sldId="387"/>
            <ac:spMk id="36" creationId="{A09778FB-85EE-4909-8017-D772FB87E5C7}"/>
          </ac:spMkLst>
        </pc:spChg>
        <pc:spChg chg="add del mod">
          <ac:chgData name="Robin" userId="c46bf40b-cd14-451a-959d-99edc13b852c" providerId="ADAL" clId="{918BD6C8-BAFA-4546-B6D8-AC85DBC35346}" dt="2020-04-22T20:34:13.626" v="270"/>
          <ac:spMkLst>
            <pc:docMk/>
            <pc:sldMk cId="3343932191" sldId="387"/>
            <ac:spMk id="37" creationId="{9A18E355-F1AA-4460-8690-89DF680E3FAC}"/>
          </ac:spMkLst>
        </pc:spChg>
        <pc:spChg chg="add del mod">
          <ac:chgData name="Robin" userId="c46bf40b-cd14-451a-959d-99edc13b852c" providerId="ADAL" clId="{918BD6C8-BAFA-4546-B6D8-AC85DBC35346}" dt="2020-04-22T20:34:13.626" v="270"/>
          <ac:spMkLst>
            <pc:docMk/>
            <pc:sldMk cId="3343932191" sldId="387"/>
            <ac:spMk id="38" creationId="{7DC77630-8CD6-4196-92C2-11E05A7CFF7A}"/>
          </ac:spMkLst>
        </pc:spChg>
        <pc:spChg chg="add del mod">
          <ac:chgData name="Robin" userId="c46bf40b-cd14-451a-959d-99edc13b852c" providerId="ADAL" clId="{918BD6C8-BAFA-4546-B6D8-AC85DBC35346}" dt="2020-04-22T20:34:13.626" v="270"/>
          <ac:spMkLst>
            <pc:docMk/>
            <pc:sldMk cId="3343932191" sldId="387"/>
            <ac:spMk id="39" creationId="{339236F5-3EF3-4024-A382-CC90C048833C}"/>
          </ac:spMkLst>
        </pc:spChg>
        <pc:spChg chg="add del mod">
          <ac:chgData name="Robin" userId="c46bf40b-cd14-451a-959d-99edc13b852c" providerId="ADAL" clId="{918BD6C8-BAFA-4546-B6D8-AC85DBC35346}" dt="2020-04-22T20:34:18.253" v="271"/>
          <ac:spMkLst>
            <pc:docMk/>
            <pc:sldMk cId="3343932191" sldId="387"/>
            <ac:spMk id="40" creationId="{E0B893D7-4725-4790-9EFB-9DB9AF447C59}"/>
          </ac:spMkLst>
        </pc:spChg>
        <pc:spChg chg="add del mod">
          <ac:chgData name="Robin" userId="c46bf40b-cd14-451a-959d-99edc13b852c" providerId="ADAL" clId="{918BD6C8-BAFA-4546-B6D8-AC85DBC35346}" dt="2020-04-22T20:34:18.253" v="271"/>
          <ac:spMkLst>
            <pc:docMk/>
            <pc:sldMk cId="3343932191" sldId="387"/>
            <ac:spMk id="41" creationId="{FB9FFCCD-B081-45CB-A385-0D085E3024F1}"/>
          </ac:spMkLst>
        </pc:spChg>
        <pc:spChg chg="add del mod">
          <ac:chgData name="Robin" userId="c46bf40b-cd14-451a-959d-99edc13b852c" providerId="ADAL" clId="{918BD6C8-BAFA-4546-B6D8-AC85DBC35346}" dt="2020-04-22T20:34:48.301" v="273"/>
          <ac:spMkLst>
            <pc:docMk/>
            <pc:sldMk cId="3343932191" sldId="387"/>
            <ac:spMk id="42" creationId="{3D861FD9-06DE-423B-BD34-A80A3540F677}"/>
          </ac:spMkLst>
        </pc:spChg>
        <pc:spChg chg="add del mod">
          <ac:chgData name="Robin" userId="c46bf40b-cd14-451a-959d-99edc13b852c" providerId="ADAL" clId="{918BD6C8-BAFA-4546-B6D8-AC85DBC35346}" dt="2020-04-22T20:34:48.301" v="273"/>
          <ac:spMkLst>
            <pc:docMk/>
            <pc:sldMk cId="3343932191" sldId="387"/>
            <ac:spMk id="43" creationId="{5A9CEBD9-AFE1-426D-9E14-953300D2EA8B}"/>
          </ac:spMkLst>
        </pc:spChg>
        <pc:spChg chg="add del mod">
          <ac:chgData name="Robin" userId="c46bf40b-cd14-451a-959d-99edc13b852c" providerId="ADAL" clId="{918BD6C8-BAFA-4546-B6D8-AC85DBC35346}" dt="2020-04-22T20:34:58.370" v="274"/>
          <ac:spMkLst>
            <pc:docMk/>
            <pc:sldMk cId="3343932191" sldId="387"/>
            <ac:spMk id="44" creationId="{A6EF8F54-90E8-42D7-878B-990530155EAB}"/>
          </ac:spMkLst>
        </pc:spChg>
        <pc:spChg chg="add del mod">
          <ac:chgData name="Robin" userId="c46bf40b-cd14-451a-959d-99edc13b852c" providerId="ADAL" clId="{918BD6C8-BAFA-4546-B6D8-AC85DBC35346}" dt="2020-04-22T20:34:58.370" v="274"/>
          <ac:spMkLst>
            <pc:docMk/>
            <pc:sldMk cId="3343932191" sldId="387"/>
            <ac:spMk id="45" creationId="{CDB7217B-DEF4-46BB-8535-4E8E15C44DE8}"/>
          </ac:spMkLst>
        </pc:spChg>
        <pc:spChg chg="add del mod">
          <ac:chgData name="Robin" userId="c46bf40b-cd14-451a-959d-99edc13b852c" providerId="ADAL" clId="{918BD6C8-BAFA-4546-B6D8-AC85DBC35346}" dt="2020-04-22T20:38:54.660" v="297"/>
          <ac:spMkLst>
            <pc:docMk/>
            <pc:sldMk cId="3343932191" sldId="387"/>
            <ac:spMk id="46" creationId="{78F4B111-B5E6-4FFC-8159-F7A141A2E4D5}"/>
          </ac:spMkLst>
        </pc:spChg>
        <pc:spChg chg="add del mod">
          <ac:chgData name="Robin" userId="c46bf40b-cd14-451a-959d-99edc13b852c" providerId="ADAL" clId="{918BD6C8-BAFA-4546-B6D8-AC85DBC35346}" dt="2020-04-22T20:38:54.660" v="297"/>
          <ac:spMkLst>
            <pc:docMk/>
            <pc:sldMk cId="3343932191" sldId="387"/>
            <ac:spMk id="47" creationId="{6DC87AC0-533E-47D8-BF87-E082523AB37A}"/>
          </ac:spMkLst>
        </pc:spChg>
        <pc:spChg chg="add mod">
          <ac:chgData name="Robin" userId="c46bf40b-cd14-451a-959d-99edc13b852c" providerId="ADAL" clId="{918BD6C8-BAFA-4546-B6D8-AC85DBC35346}" dt="2020-04-22T20:38:54.660" v="297"/>
          <ac:spMkLst>
            <pc:docMk/>
            <pc:sldMk cId="3343932191" sldId="387"/>
            <ac:spMk id="48" creationId="{2FBC0BCF-C9B2-4F39-96C4-EC0C14EE4171}"/>
          </ac:spMkLst>
        </pc:spChg>
        <pc:spChg chg="add mod">
          <ac:chgData name="Robin" userId="c46bf40b-cd14-451a-959d-99edc13b852c" providerId="ADAL" clId="{918BD6C8-BAFA-4546-B6D8-AC85DBC35346}" dt="2020-04-22T20:38:54.660" v="297"/>
          <ac:spMkLst>
            <pc:docMk/>
            <pc:sldMk cId="3343932191" sldId="387"/>
            <ac:spMk id="49" creationId="{2AC882FF-2068-433E-A773-D6CE718AAC44}"/>
          </ac:spMkLst>
        </pc:spChg>
      </pc:sldChg>
      <pc:sldMasterChg chg="addSp delSp modSp mod modSldLayout">
        <pc:chgData name="Robin" userId="c46bf40b-cd14-451a-959d-99edc13b852c" providerId="ADAL" clId="{918BD6C8-BAFA-4546-B6D8-AC85DBC35346}" dt="2020-04-22T20:50:53.946" v="408" actId="21"/>
        <pc:sldMasterMkLst>
          <pc:docMk/>
          <pc:sldMasterMk cId="4209623471" sldId="2147483648"/>
        </pc:sldMasterMkLst>
        <pc:spChg chg="del mod">
          <ac:chgData name="Robin" userId="c46bf40b-cd14-451a-959d-99edc13b852c" providerId="ADAL" clId="{918BD6C8-BAFA-4546-B6D8-AC85DBC35346}" dt="2020-04-22T15:00:06.184" v="159" actId="478"/>
          <ac:spMkLst>
            <pc:docMk/>
            <pc:sldMasterMk cId="4209623471" sldId="2147483648"/>
            <ac:spMk id="2" creationId="{00000000-0000-0000-0000-000000000000}"/>
          </ac:spMkLst>
        </pc:spChg>
        <pc:spChg chg="del mod">
          <ac:chgData name="Robin" userId="c46bf40b-cd14-451a-959d-99edc13b852c" providerId="ADAL" clId="{918BD6C8-BAFA-4546-B6D8-AC85DBC35346}" dt="2020-04-22T15:00:07.472" v="160" actId="478"/>
          <ac:spMkLst>
            <pc:docMk/>
            <pc:sldMasterMk cId="4209623471" sldId="2147483648"/>
            <ac:spMk id="3" creationId="{00000000-0000-0000-0000-000000000000}"/>
          </ac:spMkLst>
        </pc:spChg>
        <pc:spChg chg="add del mod">
          <ac:chgData name="Robin" userId="c46bf40b-cd14-451a-959d-99edc13b852c" providerId="ADAL" clId="{918BD6C8-BAFA-4546-B6D8-AC85DBC35346}" dt="2020-04-22T20:36:41.987" v="275" actId="478"/>
          <ac:spMkLst>
            <pc:docMk/>
            <pc:sldMasterMk cId="4209623471" sldId="2147483648"/>
            <ac:spMk id="9" creationId="{73854637-6199-458E-AA39-40EB80F6D1DB}"/>
          </ac:spMkLst>
        </pc:spChg>
        <pc:picChg chg="del">
          <ac:chgData name="Robin" userId="c46bf40b-cd14-451a-959d-99edc13b852c" providerId="ADAL" clId="{918BD6C8-BAFA-4546-B6D8-AC85DBC35346}" dt="2020-04-22T14:48:10.885" v="130" actId="478"/>
          <ac:picMkLst>
            <pc:docMk/>
            <pc:sldMasterMk cId="4209623471" sldId="2147483648"/>
            <ac:picMk id="6" creationId="{F9B04157-8721-4F86-944D-4F58AD963866}"/>
          </ac:picMkLst>
        </pc:picChg>
        <pc:picChg chg="del">
          <ac:chgData name="Robin" userId="c46bf40b-cd14-451a-959d-99edc13b852c" providerId="ADAL" clId="{918BD6C8-BAFA-4546-B6D8-AC85DBC35346}" dt="2020-04-22T14:48:12.275" v="131" actId="478"/>
          <ac:picMkLst>
            <pc:docMk/>
            <pc:sldMasterMk cId="4209623471" sldId="2147483648"/>
            <ac:picMk id="7" creationId="{6E811041-704A-46F6-B55B-AD75FDB1B8A1}"/>
          </ac:picMkLst>
        </pc:picChg>
        <pc:picChg chg="add mod">
          <ac:chgData name="Robin" userId="c46bf40b-cd14-451a-959d-99edc13b852c" providerId="ADAL" clId="{918BD6C8-BAFA-4546-B6D8-AC85DBC35346}" dt="2020-04-22T14:50:14.396" v="155" actId="1038"/>
          <ac:picMkLst>
            <pc:docMk/>
            <pc:sldMasterMk cId="4209623471" sldId="2147483648"/>
            <ac:picMk id="8" creationId="{5C3E380F-0146-4E9C-98E8-1E527FCF6C89}"/>
          </ac:picMkLst>
        </pc:picChg>
        <pc:picChg chg="add mod">
          <ac:chgData name="Robin" userId="c46bf40b-cd14-451a-959d-99edc13b852c" providerId="ADAL" clId="{918BD6C8-BAFA-4546-B6D8-AC85DBC35346}" dt="2020-04-22T20:39:49.686" v="298" actId="1076"/>
          <ac:picMkLst>
            <pc:docMk/>
            <pc:sldMasterMk cId="4209623471" sldId="2147483648"/>
            <ac:picMk id="10" creationId="{CF057F1E-F9B4-4959-AA3F-D033B508E2AF}"/>
          </ac:picMkLst>
        </pc:picChg>
        <pc:sldLayoutChg chg="addSp delSp modSp mod">
          <pc:chgData name="Robin" userId="c46bf40b-cd14-451a-959d-99edc13b852c" providerId="ADAL" clId="{918BD6C8-BAFA-4546-B6D8-AC85DBC35346}" dt="2020-04-22T20:50:53.946" v="408" actId="21"/>
          <pc:sldLayoutMkLst>
            <pc:docMk/>
            <pc:sldMasterMk cId="4209623471" sldId="2147483648"/>
            <pc:sldLayoutMk cId="418449935" sldId="2147483650"/>
          </pc:sldLayoutMkLst>
          <pc:spChg chg="del mod">
            <ac:chgData name="Robin" userId="c46bf40b-cd14-451a-959d-99edc13b852c" providerId="ADAL" clId="{918BD6C8-BAFA-4546-B6D8-AC85DBC35346}" dt="2020-04-22T13:48:20.120" v="38" actId="478"/>
            <ac:spMkLst>
              <pc:docMk/>
              <pc:sldMasterMk cId="4209623471" sldId="2147483648"/>
              <pc:sldLayoutMk cId="418449935" sldId="2147483650"/>
              <ac:spMk id="2" creationId="{00000000-0000-0000-0000-000000000000}"/>
            </ac:spMkLst>
          </pc:spChg>
          <pc:spChg chg="del mod">
            <ac:chgData name="Robin" userId="c46bf40b-cd14-451a-959d-99edc13b852c" providerId="ADAL" clId="{918BD6C8-BAFA-4546-B6D8-AC85DBC35346}" dt="2020-04-22T13:48:18.200" v="37" actId="478"/>
            <ac:spMkLst>
              <pc:docMk/>
              <pc:sldMasterMk cId="4209623471" sldId="2147483648"/>
              <pc:sldLayoutMk cId="418449935" sldId="2147483650"/>
              <ac:spMk id="3" creationId="{00000000-0000-0000-0000-000000000000}"/>
            </ac:spMkLst>
          </pc:spChg>
          <pc:spChg chg="add del">
            <ac:chgData name="Robin" userId="c46bf40b-cd14-451a-959d-99edc13b852c" providerId="ADAL" clId="{918BD6C8-BAFA-4546-B6D8-AC85DBC35346}" dt="2020-04-22T15:04:43.067" v="221" actId="478"/>
            <ac:spMkLst>
              <pc:docMk/>
              <pc:sldMasterMk cId="4209623471" sldId="2147483648"/>
              <pc:sldLayoutMk cId="418449935" sldId="2147483650"/>
              <ac:spMk id="4" creationId="{85E3F804-7A8A-48F7-830E-AA679C9E5769}"/>
            </ac:spMkLst>
          </pc:spChg>
          <pc:spChg chg="add del">
            <ac:chgData name="Robin" userId="c46bf40b-cd14-451a-959d-99edc13b852c" providerId="ADAL" clId="{918BD6C8-BAFA-4546-B6D8-AC85DBC35346}" dt="2020-04-22T15:04:44.943" v="222" actId="478"/>
            <ac:spMkLst>
              <pc:docMk/>
              <pc:sldMasterMk cId="4209623471" sldId="2147483648"/>
              <pc:sldLayoutMk cId="418449935" sldId="2147483650"/>
              <ac:spMk id="5" creationId="{6B720F28-32A9-4767-BD41-D949FDD61A70}"/>
            </ac:spMkLst>
          </pc:spChg>
          <pc:spChg chg="add del">
            <ac:chgData name="Robin" userId="c46bf40b-cd14-451a-959d-99edc13b852c" providerId="ADAL" clId="{918BD6C8-BAFA-4546-B6D8-AC85DBC35346}" dt="2020-04-22T20:37:01.164" v="276" actId="11529"/>
            <ac:spMkLst>
              <pc:docMk/>
              <pc:sldMasterMk cId="4209623471" sldId="2147483648"/>
              <pc:sldLayoutMk cId="418449935" sldId="2147483650"/>
              <ac:spMk id="6" creationId="{B32FB6FD-7EC3-4F50-B87F-A839E4183F0B}"/>
            </ac:spMkLst>
          </pc:spChg>
          <pc:spChg chg="add del mod">
            <ac:chgData name="Robin" userId="c46bf40b-cd14-451a-959d-99edc13b852c" providerId="ADAL" clId="{918BD6C8-BAFA-4546-B6D8-AC85DBC35346}" dt="2020-04-22T20:39:57.907" v="299" actId="478"/>
            <ac:spMkLst>
              <pc:docMk/>
              <pc:sldMasterMk cId="4209623471" sldId="2147483648"/>
              <pc:sldLayoutMk cId="418449935" sldId="2147483650"/>
              <ac:spMk id="7" creationId="{C296C86D-81AF-418E-B0A5-B2FF136AA46E}"/>
            </ac:spMkLst>
          </pc:spChg>
          <pc:spChg chg="add del">
            <ac:chgData name="Robin" userId="c46bf40b-cd14-451a-959d-99edc13b852c" providerId="ADAL" clId="{918BD6C8-BAFA-4546-B6D8-AC85DBC35346}" dt="2020-04-22T20:40:10.592" v="300" actId="11529"/>
            <ac:spMkLst>
              <pc:docMk/>
              <pc:sldMasterMk cId="4209623471" sldId="2147483648"/>
              <pc:sldLayoutMk cId="418449935" sldId="2147483650"/>
              <ac:spMk id="8" creationId="{BE729C81-CF2D-41B0-AEDF-0DC42475A8B7}"/>
            </ac:spMkLst>
          </pc:spChg>
          <pc:spChg chg="add del mod">
            <ac:chgData name="Robin" userId="c46bf40b-cd14-451a-959d-99edc13b852c" providerId="ADAL" clId="{918BD6C8-BAFA-4546-B6D8-AC85DBC35346}" dt="2020-04-22T20:40:41.831" v="304" actId="478"/>
            <ac:spMkLst>
              <pc:docMk/>
              <pc:sldMasterMk cId="4209623471" sldId="2147483648"/>
              <pc:sldLayoutMk cId="418449935" sldId="2147483650"/>
              <ac:spMk id="9" creationId="{6B750246-58DA-4C10-BB6E-529409F53441}"/>
            </ac:spMkLst>
          </pc:spChg>
          <pc:spChg chg="add del">
            <ac:chgData name="Robin" userId="c46bf40b-cd14-451a-959d-99edc13b852c" providerId="ADAL" clId="{918BD6C8-BAFA-4546-B6D8-AC85DBC35346}" dt="2020-04-22T20:40:52.078" v="305" actId="11529"/>
            <ac:spMkLst>
              <pc:docMk/>
              <pc:sldMasterMk cId="4209623471" sldId="2147483648"/>
              <pc:sldLayoutMk cId="418449935" sldId="2147483650"/>
              <ac:spMk id="10" creationId="{60474113-1711-4C74-9A11-F1DEED97C0F3}"/>
            </ac:spMkLst>
          </pc:spChg>
          <pc:spChg chg="add del mod">
            <ac:chgData name="Robin" userId="c46bf40b-cd14-451a-959d-99edc13b852c" providerId="ADAL" clId="{918BD6C8-BAFA-4546-B6D8-AC85DBC35346}" dt="2020-04-22T20:50:53.946" v="408" actId="21"/>
            <ac:spMkLst>
              <pc:docMk/>
              <pc:sldMasterMk cId="4209623471" sldId="2147483648"/>
              <pc:sldLayoutMk cId="418449935" sldId="2147483650"/>
              <ac:spMk id="11" creationId="{A0E0CC6A-8523-4C04-BB6C-D1C10BDE667C}"/>
            </ac:spMkLst>
          </pc:spChg>
          <pc:spChg chg="add del mod">
            <ac:chgData name="Robin" userId="c46bf40b-cd14-451a-959d-99edc13b852c" providerId="ADAL" clId="{918BD6C8-BAFA-4546-B6D8-AC85DBC35346}" dt="2020-04-22T20:43:59.712" v="365" actId="478"/>
            <ac:spMkLst>
              <pc:docMk/>
              <pc:sldMasterMk cId="4209623471" sldId="2147483648"/>
              <pc:sldLayoutMk cId="418449935" sldId="2147483650"/>
              <ac:spMk id="12" creationId="{AB688835-BD74-4E5D-84BE-96273133C86A}"/>
            </ac:spMkLst>
          </pc:spChg>
          <pc:spChg chg="add del">
            <ac:chgData name="Robin" userId="c46bf40b-cd14-451a-959d-99edc13b852c" providerId="ADAL" clId="{918BD6C8-BAFA-4546-B6D8-AC85DBC35346}" dt="2020-04-22T20:44:12.085" v="366" actId="11529"/>
            <ac:spMkLst>
              <pc:docMk/>
              <pc:sldMasterMk cId="4209623471" sldId="2147483648"/>
              <pc:sldLayoutMk cId="418449935" sldId="2147483650"/>
              <ac:spMk id="13" creationId="{970330AE-9433-4660-B240-3071134748D9}"/>
            </ac:spMkLst>
          </pc:spChg>
          <pc:spChg chg="add del mod">
            <ac:chgData name="Robin" userId="c46bf40b-cd14-451a-959d-99edc13b852c" providerId="ADAL" clId="{918BD6C8-BAFA-4546-B6D8-AC85DBC35346}" dt="2020-04-22T20:50:53.946" v="408" actId="21"/>
            <ac:spMkLst>
              <pc:docMk/>
              <pc:sldMasterMk cId="4209623471" sldId="2147483648"/>
              <pc:sldLayoutMk cId="418449935" sldId="2147483650"/>
              <ac:spMk id="14" creationId="{BB1D534C-2D8A-4E99-BEC1-7430C067098E}"/>
            </ac:spMkLst>
          </pc:spChg>
        </pc:sldLayoutChg>
      </pc:sldMasterChg>
      <pc:sldMasterChg chg="addSp delSp modSp modSldLayout">
        <pc:chgData name="Robin" userId="c46bf40b-cd14-451a-959d-99edc13b852c" providerId="ADAL" clId="{918BD6C8-BAFA-4546-B6D8-AC85DBC35346}" dt="2020-04-22T20:31:49.508" v="251" actId="11529"/>
        <pc:sldMasterMkLst>
          <pc:docMk/>
          <pc:sldMasterMk cId="333240488" sldId="2147483651"/>
        </pc:sldMasterMkLst>
        <pc:spChg chg="del mod">
          <ac:chgData name="Robin" userId="c46bf40b-cd14-451a-959d-99edc13b852c" providerId="ADAL" clId="{918BD6C8-BAFA-4546-B6D8-AC85DBC35346}" dt="2020-04-22T13:49:31.002" v="40" actId="478"/>
          <ac:spMkLst>
            <pc:docMk/>
            <pc:sldMasterMk cId="333240488" sldId="2147483651"/>
            <ac:spMk id="2" creationId="{C1DE3D15-BF3B-475D-8976-9A231C6C6C71}"/>
          </ac:spMkLst>
        </pc:spChg>
        <pc:spChg chg="del mod">
          <ac:chgData name="Robin" userId="c46bf40b-cd14-451a-959d-99edc13b852c" providerId="ADAL" clId="{918BD6C8-BAFA-4546-B6D8-AC85DBC35346}" dt="2020-04-22T13:49:31.002" v="40" actId="478"/>
          <ac:spMkLst>
            <pc:docMk/>
            <pc:sldMasterMk cId="333240488" sldId="2147483651"/>
            <ac:spMk id="3" creationId="{EE256C80-85B2-4099-B512-9FACF8365B58}"/>
          </ac:spMkLst>
        </pc:spChg>
        <pc:spChg chg="del">
          <ac:chgData name="Robin" userId="c46bf40b-cd14-451a-959d-99edc13b852c" providerId="ADAL" clId="{918BD6C8-BAFA-4546-B6D8-AC85DBC35346}" dt="2020-04-22T13:32:22.303" v="9" actId="478"/>
          <ac:spMkLst>
            <pc:docMk/>
            <pc:sldMasterMk cId="333240488" sldId="2147483651"/>
            <ac:spMk id="4" creationId="{15ABB31E-4CD6-4FF2-A2FB-D56AA8D1A6D3}"/>
          </ac:spMkLst>
        </pc:spChg>
        <pc:spChg chg="del">
          <ac:chgData name="Robin" userId="c46bf40b-cd14-451a-959d-99edc13b852c" providerId="ADAL" clId="{918BD6C8-BAFA-4546-B6D8-AC85DBC35346}" dt="2020-04-22T13:32:26.051" v="10" actId="478"/>
          <ac:spMkLst>
            <pc:docMk/>
            <pc:sldMasterMk cId="333240488" sldId="2147483651"/>
            <ac:spMk id="5" creationId="{8818AA72-AB73-4F37-8E53-021958F88AEA}"/>
          </ac:spMkLst>
        </pc:spChg>
        <pc:spChg chg="del">
          <ac:chgData name="Robin" userId="c46bf40b-cd14-451a-959d-99edc13b852c" providerId="ADAL" clId="{918BD6C8-BAFA-4546-B6D8-AC85DBC35346}" dt="2020-04-22T13:32:28.347" v="11" actId="478"/>
          <ac:spMkLst>
            <pc:docMk/>
            <pc:sldMasterMk cId="333240488" sldId="2147483651"/>
            <ac:spMk id="6" creationId="{863055EB-11C2-4596-8919-90EF185701DB}"/>
          </ac:spMkLst>
        </pc:spChg>
        <pc:spChg chg="mod">
          <ac:chgData name="Robin" userId="c46bf40b-cd14-451a-959d-99edc13b852c" providerId="ADAL" clId="{918BD6C8-BAFA-4546-B6D8-AC85DBC35346}" dt="2020-04-22T20:08:40.190" v="245" actId="14100"/>
          <ac:spMkLst>
            <pc:docMk/>
            <pc:sldMasterMk cId="333240488" sldId="2147483651"/>
            <ac:spMk id="7" creationId="{382E9E18-8709-465F-B920-AAE11B6304A8}"/>
          </ac:spMkLst>
        </pc:spChg>
        <pc:spChg chg="add">
          <ac:chgData name="Robin" userId="c46bf40b-cd14-451a-959d-99edc13b852c" providerId="ADAL" clId="{918BD6C8-BAFA-4546-B6D8-AC85DBC35346}" dt="2020-04-22T13:49:31.401" v="41"/>
          <ac:spMkLst>
            <pc:docMk/>
            <pc:sldMasterMk cId="333240488" sldId="2147483651"/>
            <ac:spMk id="11" creationId="{C51039D2-5428-4F9C-983B-E871C7CFC06D}"/>
          </ac:spMkLst>
        </pc:spChg>
        <pc:spChg chg="add del">
          <ac:chgData name="Robin" userId="c46bf40b-cd14-451a-959d-99edc13b852c" providerId="ADAL" clId="{918BD6C8-BAFA-4546-B6D8-AC85DBC35346}" dt="2020-04-22T20:07:02.925" v="236" actId="478"/>
          <ac:spMkLst>
            <pc:docMk/>
            <pc:sldMasterMk cId="333240488" sldId="2147483651"/>
            <ac:spMk id="12" creationId="{4525098B-709A-4379-BC0D-30A7AAC751AC}"/>
          </ac:spMkLst>
        </pc:spChg>
        <pc:spChg chg="add del mod">
          <ac:chgData name="Robin" userId="c46bf40b-cd14-451a-959d-99edc13b852c" providerId="ADAL" clId="{918BD6C8-BAFA-4546-B6D8-AC85DBC35346}" dt="2020-04-22T20:08:24.354" v="242" actId="478"/>
          <ac:spMkLst>
            <pc:docMk/>
            <pc:sldMasterMk cId="333240488" sldId="2147483651"/>
            <ac:spMk id="13" creationId="{360565BE-A765-4F6F-8448-9903BDF9B5F7}"/>
          </ac:spMkLst>
        </pc:spChg>
        <pc:sldLayoutChg chg="delSp">
          <pc:chgData name="Robin" userId="c46bf40b-cd14-451a-959d-99edc13b852c" providerId="ADAL" clId="{918BD6C8-BAFA-4546-B6D8-AC85DBC35346}" dt="2020-04-22T13:49:45.142" v="44" actId="478"/>
          <pc:sldLayoutMkLst>
            <pc:docMk/>
            <pc:sldMasterMk cId="333240488" sldId="2147483651"/>
            <pc:sldLayoutMk cId="2876182224" sldId="2147483652"/>
          </pc:sldLayoutMkLst>
          <pc:spChg chg="del">
            <ac:chgData name="Robin" userId="c46bf40b-cd14-451a-959d-99edc13b852c" providerId="ADAL" clId="{918BD6C8-BAFA-4546-B6D8-AC85DBC35346}" dt="2020-04-22T13:49:41.945" v="42" actId="478"/>
            <ac:spMkLst>
              <pc:docMk/>
              <pc:sldMasterMk cId="333240488" sldId="2147483651"/>
              <pc:sldLayoutMk cId="2876182224" sldId="2147483652"/>
              <ac:spMk id="4" creationId="{22FE267E-3C5C-4068-871B-0E5A9CBA92CB}"/>
            </ac:spMkLst>
          </pc:spChg>
          <pc:spChg chg="del">
            <ac:chgData name="Robin" userId="c46bf40b-cd14-451a-959d-99edc13b852c" providerId="ADAL" clId="{918BD6C8-BAFA-4546-B6D8-AC85DBC35346}" dt="2020-04-22T13:49:43.657" v="43" actId="478"/>
            <ac:spMkLst>
              <pc:docMk/>
              <pc:sldMasterMk cId="333240488" sldId="2147483651"/>
              <pc:sldLayoutMk cId="2876182224" sldId="2147483652"/>
              <ac:spMk id="5" creationId="{A18472B0-F2EB-4406-9947-BE5375512E61}"/>
            </ac:spMkLst>
          </pc:spChg>
          <pc:spChg chg="del">
            <ac:chgData name="Robin" userId="c46bf40b-cd14-451a-959d-99edc13b852c" providerId="ADAL" clId="{918BD6C8-BAFA-4546-B6D8-AC85DBC35346}" dt="2020-04-22T13:49:45.142" v="44" actId="478"/>
            <ac:spMkLst>
              <pc:docMk/>
              <pc:sldMasterMk cId="333240488" sldId="2147483651"/>
              <pc:sldLayoutMk cId="2876182224" sldId="2147483652"/>
              <ac:spMk id="6" creationId="{A5453CA9-5B2D-4372-A295-8D89126ED4AC}"/>
            </ac:spMkLst>
          </pc:spChg>
        </pc:sldLayoutChg>
        <pc:sldLayoutChg chg="addSp delSp modSp">
          <pc:chgData name="Robin" userId="c46bf40b-cd14-451a-959d-99edc13b852c" providerId="ADAL" clId="{918BD6C8-BAFA-4546-B6D8-AC85DBC35346}" dt="2020-04-22T20:31:49.508" v="251" actId="11529"/>
          <pc:sldLayoutMkLst>
            <pc:docMk/>
            <pc:sldMasterMk cId="333240488" sldId="2147483651"/>
            <pc:sldLayoutMk cId="577955013" sldId="2147483653"/>
          </pc:sldLayoutMkLst>
          <pc:spChg chg="del">
            <ac:chgData name="Robin" userId="c46bf40b-cd14-451a-959d-99edc13b852c" providerId="ADAL" clId="{918BD6C8-BAFA-4546-B6D8-AC85DBC35346}" dt="2020-04-22T13:49:54.774" v="45" actId="478"/>
            <ac:spMkLst>
              <pc:docMk/>
              <pc:sldMasterMk cId="333240488" sldId="2147483651"/>
              <pc:sldLayoutMk cId="577955013" sldId="2147483653"/>
              <ac:spMk id="2" creationId="{86472A07-A124-491B-9A7A-56F4BDFB74A8}"/>
            </ac:spMkLst>
          </pc:spChg>
          <pc:spChg chg="del">
            <ac:chgData name="Robin" userId="c46bf40b-cd14-451a-959d-99edc13b852c" providerId="ADAL" clId="{918BD6C8-BAFA-4546-B6D8-AC85DBC35346}" dt="2020-04-22T13:49:54.774" v="45" actId="478"/>
            <ac:spMkLst>
              <pc:docMk/>
              <pc:sldMasterMk cId="333240488" sldId="2147483651"/>
              <pc:sldLayoutMk cId="577955013" sldId="2147483653"/>
              <ac:spMk id="3" creationId="{BAD77245-DE96-4698-9561-EDE257699D6D}"/>
            </ac:spMkLst>
          </pc:spChg>
          <pc:spChg chg="del">
            <ac:chgData name="Robin" userId="c46bf40b-cd14-451a-959d-99edc13b852c" providerId="ADAL" clId="{918BD6C8-BAFA-4546-B6D8-AC85DBC35346}" dt="2020-04-22T13:49:57.944" v="47" actId="478"/>
            <ac:spMkLst>
              <pc:docMk/>
              <pc:sldMasterMk cId="333240488" sldId="2147483651"/>
              <pc:sldLayoutMk cId="577955013" sldId="2147483653"/>
              <ac:spMk id="4" creationId="{EEFCAFBD-F53F-4998-BE11-5C807994478F}"/>
            </ac:spMkLst>
          </pc:spChg>
          <pc:spChg chg="del">
            <ac:chgData name="Robin" userId="c46bf40b-cd14-451a-959d-99edc13b852c" providerId="ADAL" clId="{918BD6C8-BAFA-4546-B6D8-AC85DBC35346}" dt="2020-04-22T13:49:59.204" v="48" actId="478"/>
            <ac:spMkLst>
              <pc:docMk/>
              <pc:sldMasterMk cId="333240488" sldId="2147483651"/>
              <pc:sldLayoutMk cId="577955013" sldId="2147483653"/>
              <ac:spMk id="5" creationId="{60128A27-CEA8-4370-B8D7-72535F9D4283}"/>
            </ac:spMkLst>
          </pc:spChg>
          <pc:spChg chg="del">
            <ac:chgData name="Robin" userId="c46bf40b-cd14-451a-959d-99edc13b852c" providerId="ADAL" clId="{918BD6C8-BAFA-4546-B6D8-AC85DBC35346}" dt="2020-04-22T13:50:00.491" v="49" actId="478"/>
            <ac:spMkLst>
              <pc:docMk/>
              <pc:sldMasterMk cId="333240488" sldId="2147483651"/>
              <pc:sldLayoutMk cId="577955013" sldId="2147483653"/>
              <ac:spMk id="6" creationId="{E8527918-D006-4E29-B623-0DE40D303522}"/>
            </ac:spMkLst>
          </pc:spChg>
          <pc:spChg chg="add">
            <ac:chgData name="Robin" userId="c46bf40b-cd14-451a-959d-99edc13b852c" providerId="ADAL" clId="{918BD6C8-BAFA-4546-B6D8-AC85DBC35346}" dt="2020-04-22T13:49:55.195" v="46"/>
            <ac:spMkLst>
              <pc:docMk/>
              <pc:sldMasterMk cId="333240488" sldId="2147483651"/>
              <pc:sldLayoutMk cId="577955013" sldId="2147483653"/>
              <ac:spMk id="7" creationId="{ACB03896-1836-41B9-A806-B5F36E2DA101}"/>
            </ac:spMkLst>
          </pc:spChg>
          <pc:spChg chg="add del">
            <ac:chgData name="Robin" userId="c46bf40b-cd14-451a-959d-99edc13b852c" providerId="ADAL" clId="{918BD6C8-BAFA-4546-B6D8-AC85DBC35346}" dt="2020-04-22T20:31:40.597" v="250" actId="478"/>
            <ac:spMkLst>
              <pc:docMk/>
              <pc:sldMasterMk cId="333240488" sldId="2147483651"/>
              <pc:sldLayoutMk cId="577955013" sldId="2147483653"/>
              <ac:spMk id="8" creationId="{9E633590-C8D6-4153-AC68-3852E40F9FF5}"/>
            </ac:spMkLst>
          </pc:spChg>
          <pc:spChg chg="add del">
            <ac:chgData name="Robin" userId="c46bf40b-cd14-451a-959d-99edc13b852c" providerId="ADAL" clId="{918BD6C8-BAFA-4546-B6D8-AC85DBC35346}" dt="2020-04-22T20:31:49.508" v="251" actId="11529"/>
            <ac:spMkLst>
              <pc:docMk/>
              <pc:sldMasterMk cId="333240488" sldId="2147483651"/>
              <pc:sldLayoutMk cId="577955013" sldId="2147483653"/>
              <ac:spMk id="9" creationId="{7018E5E5-395E-4F3D-82F2-0776005B2A0D}"/>
            </ac:spMkLst>
          </pc:spChg>
          <pc:spChg chg="add mod">
            <ac:chgData name="Robin" userId="c46bf40b-cd14-451a-959d-99edc13b852c" providerId="ADAL" clId="{918BD6C8-BAFA-4546-B6D8-AC85DBC35346}" dt="2020-04-22T20:31:49.508" v="251" actId="11529"/>
            <ac:spMkLst>
              <pc:docMk/>
              <pc:sldMasterMk cId="333240488" sldId="2147483651"/>
              <pc:sldLayoutMk cId="577955013" sldId="2147483653"/>
              <ac:spMk id="10" creationId="{9D4A6CE3-C6CD-4F12-A37E-7F5614E328CB}"/>
            </ac:spMkLst>
          </pc:spChg>
        </pc:sldLayoutChg>
        <pc:sldLayoutChg chg="delSp">
          <pc:chgData name="Robin" userId="c46bf40b-cd14-451a-959d-99edc13b852c" providerId="ADAL" clId="{918BD6C8-BAFA-4546-B6D8-AC85DBC35346}" dt="2020-04-22T13:50:08.370" v="52" actId="478"/>
          <pc:sldLayoutMkLst>
            <pc:docMk/>
            <pc:sldMasterMk cId="333240488" sldId="2147483651"/>
            <pc:sldLayoutMk cId="1498652382" sldId="2147483654"/>
          </pc:sldLayoutMkLst>
          <pc:spChg chg="del">
            <ac:chgData name="Robin" userId="c46bf40b-cd14-451a-959d-99edc13b852c" providerId="ADAL" clId="{918BD6C8-BAFA-4546-B6D8-AC85DBC35346}" dt="2020-04-22T13:50:05.805" v="50" actId="478"/>
            <ac:spMkLst>
              <pc:docMk/>
              <pc:sldMasterMk cId="333240488" sldId="2147483651"/>
              <pc:sldLayoutMk cId="1498652382" sldId="2147483654"/>
              <ac:spMk id="4" creationId="{F2098096-DFC8-4CFD-A8C2-A416054B0BE4}"/>
            </ac:spMkLst>
          </pc:spChg>
          <pc:spChg chg="del">
            <ac:chgData name="Robin" userId="c46bf40b-cd14-451a-959d-99edc13b852c" providerId="ADAL" clId="{918BD6C8-BAFA-4546-B6D8-AC85DBC35346}" dt="2020-04-22T13:50:07.042" v="51" actId="478"/>
            <ac:spMkLst>
              <pc:docMk/>
              <pc:sldMasterMk cId="333240488" sldId="2147483651"/>
              <pc:sldLayoutMk cId="1498652382" sldId="2147483654"/>
              <ac:spMk id="5" creationId="{67B84CF1-1E94-4CD2-B1B8-9F2BE830E496}"/>
            </ac:spMkLst>
          </pc:spChg>
          <pc:spChg chg="del">
            <ac:chgData name="Robin" userId="c46bf40b-cd14-451a-959d-99edc13b852c" providerId="ADAL" clId="{918BD6C8-BAFA-4546-B6D8-AC85DBC35346}" dt="2020-04-22T13:50:08.370" v="52" actId="478"/>
            <ac:spMkLst>
              <pc:docMk/>
              <pc:sldMasterMk cId="333240488" sldId="2147483651"/>
              <pc:sldLayoutMk cId="1498652382" sldId="2147483654"/>
              <ac:spMk id="6" creationId="{0FFB1B0D-598E-4324-B180-21A60C5D51EB}"/>
            </ac:spMkLst>
          </pc:spChg>
        </pc:sldLayoutChg>
        <pc:sldLayoutChg chg="addSp delSp modSp">
          <pc:chgData name="Robin" userId="c46bf40b-cd14-451a-959d-99edc13b852c" providerId="ADAL" clId="{918BD6C8-BAFA-4546-B6D8-AC85DBC35346}" dt="2020-04-22T13:52:34.674" v="60" actId="1076"/>
          <pc:sldLayoutMkLst>
            <pc:docMk/>
            <pc:sldMasterMk cId="333240488" sldId="2147483651"/>
            <pc:sldLayoutMk cId="1773950816" sldId="2147483655"/>
          </pc:sldLayoutMkLst>
          <pc:spChg chg="del">
            <ac:chgData name="Robin" userId="c46bf40b-cd14-451a-959d-99edc13b852c" providerId="ADAL" clId="{918BD6C8-BAFA-4546-B6D8-AC85DBC35346}" dt="2020-04-22T13:52:14.964" v="56" actId="478"/>
            <ac:spMkLst>
              <pc:docMk/>
              <pc:sldMasterMk cId="333240488" sldId="2147483651"/>
              <pc:sldLayoutMk cId="1773950816" sldId="2147483655"/>
              <ac:spMk id="2" creationId="{AB935382-0658-4AB7-AFB1-C82197443DED}"/>
            </ac:spMkLst>
          </pc:spChg>
          <pc:spChg chg="mod">
            <ac:chgData name="Robin" userId="c46bf40b-cd14-451a-959d-99edc13b852c" providerId="ADAL" clId="{918BD6C8-BAFA-4546-B6D8-AC85DBC35346}" dt="2020-04-22T13:52:34.674" v="60" actId="1076"/>
            <ac:spMkLst>
              <pc:docMk/>
              <pc:sldMasterMk cId="333240488" sldId="2147483651"/>
              <pc:sldLayoutMk cId="1773950816" sldId="2147483655"/>
              <ac:spMk id="3" creationId="{7DC0A4F7-B89C-4624-8C53-A901EAA33858}"/>
            </ac:spMkLst>
          </pc:spChg>
          <pc:spChg chg="mod">
            <ac:chgData name="Robin" userId="c46bf40b-cd14-451a-959d-99edc13b852c" providerId="ADAL" clId="{918BD6C8-BAFA-4546-B6D8-AC85DBC35346}" dt="2020-04-22T13:52:34.674" v="60" actId="1076"/>
            <ac:spMkLst>
              <pc:docMk/>
              <pc:sldMasterMk cId="333240488" sldId="2147483651"/>
              <pc:sldLayoutMk cId="1773950816" sldId="2147483655"/>
              <ac:spMk id="4" creationId="{416ACEA7-0846-429C-BA19-B33ACF12A072}"/>
            </ac:spMkLst>
          </pc:spChg>
          <pc:spChg chg="del">
            <ac:chgData name="Robin" userId="c46bf40b-cd14-451a-959d-99edc13b852c" providerId="ADAL" clId="{918BD6C8-BAFA-4546-B6D8-AC85DBC35346}" dt="2020-04-22T13:50:16.121" v="53" actId="478"/>
            <ac:spMkLst>
              <pc:docMk/>
              <pc:sldMasterMk cId="333240488" sldId="2147483651"/>
              <pc:sldLayoutMk cId="1773950816" sldId="2147483655"/>
              <ac:spMk id="5" creationId="{598416DD-CED7-4337-90A1-F251B30FF66C}"/>
            </ac:spMkLst>
          </pc:spChg>
          <pc:spChg chg="del">
            <ac:chgData name="Robin" userId="c46bf40b-cd14-451a-959d-99edc13b852c" providerId="ADAL" clId="{918BD6C8-BAFA-4546-B6D8-AC85DBC35346}" dt="2020-04-22T13:50:17.418" v="54" actId="478"/>
            <ac:spMkLst>
              <pc:docMk/>
              <pc:sldMasterMk cId="333240488" sldId="2147483651"/>
              <pc:sldLayoutMk cId="1773950816" sldId="2147483655"/>
              <ac:spMk id="6" creationId="{98892D60-DB35-416B-845C-88A0DC3A5904}"/>
            </ac:spMkLst>
          </pc:spChg>
          <pc:spChg chg="del">
            <ac:chgData name="Robin" userId="c46bf40b-cd14-451a-959d-99edc13b852c" providerId="ADAL" clId="{918BD6C8-BAFA-4546-B6D8-AC85DBC35346}" dt="2020-04-22T13:50:19.363" v="55" actId="478"/>
            <ac:spMkLst>
              <pc:docMk/>
              <pc:sldMasterMk cId="333240488" sldId="2147483651"/>
              <pc:sldLayoutMk cId="1773950816" sldId="2147483655"/>
              <ac:spMk id="7" creationId="{CE1016B8-83FD-471D-9EA0-3C92E5CF8333}"/>
            </ac:spMkLst>
          </pc:spChg>
          <pc:spChg chg="add">
            <ac:chgData name="Robin" userId="c46bf40b-cd14-451a-959d-99edc13b852c" providerId="ADAL" clId="{918BD6C8-BAFA-4546-B6D8-AC85DBC35346}" dt="2020-04-22T13:52:15.367" v="57"/>
            <ac:spMkLst>
              <pc:docMk/>
              <pc:sldMasterMk cId="333240488" sldId="2147483651"/>
              <pc:sldLayoutMk cId="1773950816" sldId="2147483655"/>
              <ac:spMk id="8" creationId="{E1BF993A-EF70-465C-BBD6-E10F4F0DF007}"/>
            </ac:spMkLst>
          </pc:spChg>
        </pc:sldLayoutChg>
        <pc:sldLayoutChg chg="addSp delSp modSp">
          <pc:chgData name="Robin" userId="c46bf40b-cd14-451a-959d-99edc13b852c" providerId="ADAL" clId="{918BD6C8-BAFA-4546-B6D8-AC85DBC35346}" dt="2020-04-22T13:53:41.782" v="95" actId="1035"/>
          <pc:sldLayoutMkLst>
            <pc:docMk/>
            <pc:sldMasterMk cId="333240488" sldId="2147483651"/>
            <pc:sldLayoutMk cId="2630226331" sldId="2147483656"/>
          </pc:sldLayoutMkLst>
          <pc:spChg chg="add del">
            <ac:chgData name="Robin" userId="c46bf40b-cd14-451a-959d-99edc13b852c" providerId="ADAL" clId="{918BD6C8-BAFA-4546-B6D8-AC85DBC35346}" dt="2020-04-22T13:53:20.871" v="68" actId="478"/>
            <ac:spMkLst>
              <pc:docMk/>
              <pc:sldMasterMk cId="333240488" sldId="2147483651"/>
              <pc:sldLayoutMk cId="2630226331" sldId="2147483656"/>
              <ac:spMk id="2" creationId="{97EDD9CA-0747-484B-93A4-0896A7A35F22}"/>
            </ac:spMkLst>
          </pc:spChg>
          <pc:spChg chg="mod">
            <ac:chgData name="Robin" userId="c46bf40b-cd14-451a-959d-99edc13b852c" providerId="ADAL" clId="{918BD6C8-BAFA-4546-B6D8-AC85DBC35346}" dt="2020-04-22T13:53:41.782" v="95" actId="1035"/>
            <ac:spMkLst>
              <pc:docMk/>
              <pc:sldMasterMk cId="333240488" sldId="2147483651"/>
              <pc:sldLayoutMk cId="2630226331" sldId="2147483656"/>
              <ac:spMk id="3" creationId="{10D045EC-518F-4A5B-9F10-F6FEAAD33B88}"/>
            </ac:spMkLst>
          </pc:spChg>
          <pc:spChg chg="mod">
            <ac:chgData name="Robin" userId="c46bf40b-cd14-451a-959d-99edc13b852c" providerId="ADAL" clId="{918BD6C8-BAFA-4546-B6D8-AC85DBC35346}" dt="2020-04-22T13:53:41.782" v="95" actId="1035"/>
            <ac:spMkLst>
              <pc:docMk/>
              <pc:sldMasterMk cId="333240488" sldId="2147483651"/>
              <pc:sldLayoutMk cId="2630226331" sldId="2147483656"/>
              <ac:spMk id="4" creationId="{6FE8D648-BB84-4A24-8F33-2462403CD35D}"/>
            </ac:spMkLst>
          </pc:spChg>
          <pc:spChg chg="mod">
            <ac:chgData name="Robin" userId="c46bf40b-cd14-451a-959d-99edc13b852c" providerId="ADAL" clId="{918BD6C8-BAFA-4546-B6D8-AC85DBC35346}" dt="2020-04-22T13:53:41.782" v="95" actId="1035"/>
            <ac:spMkLst>
              <pc:docMk/>
              <pc:sldMasterMk cId="333240488" sldId="2147483651"/>
              <pc:sldLayoutMk cId="2630226331" sldId="2147483656"/>
              <ac:spMk id="5" creationId="{C66C91A6-CB77-4929-9C80-01DECAA5A757}"/>
            </ac:spMkLst>
          </pc:spChg>
          <pc:spChg chg="mod">
            <ac:chgData name="Robin" userId="c46bf40b-cd14-451a-959d-99edc13b852c" providerId="ADAL" clId="{918BD6C8-BAFA-4546-B6D8-AC85DBC35346}" dt="2020-04-22T13:53:41.782" v="95" actId="1035"/>
            <ac:spMkLst>
              <pc:docMk/>
              <pc:sldMasterMk cId="333240488" sldId="2147483651"/>
              <pc:sldLayoutMk cId="2630226331" sldId="2147483656"/>
              <ac:spMk id="6" creationId="{AF2D644D-1145-4DCC-BBAE-6BEE7AAE659C}"/>
            </ac:spMkLst>
          </pc:spChg>
          <pc:spChg chg="del">
            <ac:chgData name="Robin" userId="c46bf40b-cd14-451a-959d-99edc13b852c" providerId="ADAL" clId="{918BD6C8-BAFA-4546-B6D8-AC85DBC35346}" dt="2020-04-22T13:52:57.375" v="61" actId="478"/>
            <ac:spMkLst>
              <pc:docMk/>
              <pc:sldMasterMk cId="333240488" sldId="2147483651"/>
              <pc:sldLayoutMk cId="2630226331" sldId="2147483656"/>
              <ac:spMk id="7" creationId="{F3E29CBA-9C98-4AF0-8B6B-B51BDFB3515F}"/>
            </ac:spMkLst>
          </pc:spChg>
          <pc:spChg chg="del">
            <ac:chgData name="Robin" userId="c46bf40b-cd14-451a-959d-99edc13b852c" providerId="ADAL" clId="{918BD6C8-BAFA-4546-B6D8-AC85DBC35346}" dt="2020-04-22T13:52:58.758" v="62" actId="478"/>
            <ac:spMkLst>
              <pc:docMk/>
              <pc:sldMasterMk cId="333240488" sldId="2147483651"/>
              <pc:sldLayoutMk cId="2630226331" sldId="2147483656"/>
              <ac:spMk id="8" creationId="{F5E7757D-F5A5-4DAC-A9A5-C5584A5CB235}"/>
            </ac:spMkLst>
          </pc:spChg>
          <pc:spChg chg="del">
            <ac:chgData name="Robin" userId="c46bf40b-cd14-451a-959d-99edc13b852c" providerId="ADAL" clId="{918BD6C8-BAFA-4546-B6D8-AC85DBC35346}" dt="2020-04-22T13:53:00.471" v="63" actId="478"/>
            <ac:spMkLst>
              <pc:docMk/>
              <pc:sldMasterMk cId="333240488" sldId="2147483651"/>
              <pc:sldLayoutMk cId="2630226331" sldId="2147483656"/>
              <ac:spMk id="9" creationId="{AD5CB580-0BD4-4BFB-A1EF-646A54F57A04}"/>
            </ac:spMkLst>
          </pc:spChg>
          <pc:spChg chg="add del">
            <ac:chgData name="Robin" userId="c46bf40b-cd14-451a-959d-99edc13b852c" providerId="ADAL" clId="{918BD6C8-BAFA-4546-B6D8-AC85DBC35346}" dt="2020-04-22T13:53:10.065" v="67"/>
            <ac:spMkLst>
              <pc:docMk/>
              <pc:sldMasterMk cId="333240488" sldId="2147483651"/>
              <pc:sldLayoutMk cId="2630226331" sldId="2147483656"/>
              <ac:spMk id="10" creationId="{09E9DD91-AFE4-4AC0-AAD8-1ADEF9B98940}"/>
            </ac:spMkLst>
          </pc:spChg>
          <pc:spChg chg="add">
            <ac:chgData name="Robin" userId="c46bf40b-cd14-451a-959d-99edc13b852c" providerId="ADAL" clId="{918BD6C8-BAFA-4546-B6D8-AC85DBC35346}" dt="2020-04-22T13:53:21.350" v="69"/>
            <ac:spMkLst>
              <pc:docMk/>
              <pc:sldMasterMk cId="333240488" sldId="2147483651"/>
              <pc:sldLayoutMk cId="2630226331" sldId="2147483656"/>
              <ac:spMk id="11" creationId="{B22D4903-112B-4623-B6AC-0777EBA38F6D}"/>
            </ac:spMkLst>
          </pc:spChg>
        </pc:sldLayoutChg>
        <pc:sldLayoutChg chg="addSp delSp">
          <pc:chgData name="Robin" userId="c46bf40b-cd14-451a-959d-99edc13b852c" providerId="ADAL" clId="{918BD6C8-BAFA-4546-B6D8-AC85DBC35346}" dt="2020-04-22T13:53:57.560" v="100"/>
          <pc:sldLayoutMkLst>
            <pc:docMk/>
            <pc:sldMasterMk cId="333240488" sldId="2147483651"/>
            <pc:sldLayoutMk cId="1904043054" sldId="2147483657"/>
          </pc:sldLayoutMkLst>
          <pc:spChg chg="del">
            <ac:chgData name="Robin" userId="c46bf40b-cd14-451a-959d-99edc13b852c" providerId="ADAL" clId="{918BD6C8-BAFA-4546-B6D8-AC85DBC35346}" dt="2020-04-22T13:53:57.024" v="99" actId="478"/>
            <ac:spMkLst>
              <pc:docMk/>
              <pc:sldMasterMk cId="333240488" sldId="2147483651"/>
              <pc:sldLayoutMk cId="1904043054" sldId="2147483657"/>
              <ac:spMk id="2" creationId="{71EF1C64-7681-4534-8ECE-BEC8ED97D418}"/>
            </ac:spMkLst>
          </pc:spChg>
          <pc:spChg chg="del">
            <ac:chgData name="Robin" userId="c46bf40b-cd14-451a-959d-99edc13b852c" providerId="ADAL" clId="{918BD6C8-BAFA-4546-B6D8-AC85DBC35346}" dt="2020-04-22T13:53:50.142" v="96" actId="478"/>
            <ac:spMkLst>
              <pc:docMk/>
              <pc:sldMasterMk cId="333240488" sldId="2147483651"/>
              <pc:sldLayoutMk cId="1904043054" sldId="2147483657"/>
              <ac:spMk id="3" creationId="{64D21A3A-D59C-44D1-8D26-FC19B4E0F8D6}"/>
            </ac:spMkLst>
          </pc:spChg>
          <pc:spChg chg="del">
            <ac:chgData name="Robin" userId="c46bf40b-cd14-451a-959d-99edc13b852c" providerId="ADAL" clId="{918BD6C8-BAFA-4546-B6D8-AC85DBC35346}" dt="2020-04-22T13:53:51.715" v="97" actId="478"/>
            <ac:spMkLst>
              <pc:docMk/>
              <pc:sldMasterMk cId="333240488" sldId="2147483651"/>
              <pc:sldLayoutMk cId="1904043054" sldId="2147483657"/>
              <ac:spMk id="4" creationId="{3D1A50CC-1D05-4D64-9970-B5A479191053}"/>
            </ac:spMkLst>
          </pc:spChg>
          <pc:spChg chg="del">
            <ac:chgData name="Robin" userId="c46bf40b-cd14-451a-959d-99edc13b852c" providerId="ADAL" clId="{918BD6C8-BAFA-4546-B6D8-AC85DBC35346}" dt="2020-04-22T13:53:53.848" v="98" actId="478"/>
            <ac:spMkLst>
              <pc:docMk/>
              <pc:sldMasterMk cId="333240488" sldId="2147483651"/>
              <pc:sldLayoutMk cId="1904043054" sldId="2147483657"/>
              <ac:spMk id="5" creationId="{3C808814-1B69-4212-AA92-DB413D98FF6F}"/>
            </ac:spMkLst>
          </pc:spChg>
          <pc:spChg chg="add">
            <ac:chgData name="Robin" userId="c46bf40b-cd14-451a-959d-99edc13b852c" providerId="ADAL" clId="{918BD6C8-BAFA-4546-B6D8-AC85DBC35346}" dt="2020-04-22T13:53:57.560" v="100"/>
            <ac:spMkLst>
              <pc:docMk/>
              <pc:sldMasterMk cId="333240488" sldId="2147483651"/>
              <pc:sldLayoutMk cId="1904043054" sldId="2147483657"/>
              <ac:spMk id="6" creationId="{FD586FA4-FBF2-4332-BD92-04788C6B2E04}"/>
            </ac:spMkLst>
          </pc:spChg>
        </pc:sldLayoutChg>
        <pc:sldLayoutChg chg="delSp">
          <pc:chgData name="Robin" userId="c46bf40b-cd14-451a-959d-99edc13b852c" providerId="ADAL" clId="{918BD6C8-BAFA-4546-B6D8-AC85DBC35346}" dt="2020-04-22T13:54:05.113" v="101" actId="478"/>
          <pc:sldLayoutMkLst>
            <pc:docMk/>
            <pc:sldMasterMk cId="333240488" sldId="2147483651"/>
            <pc:sldLayoutMk cId="1192842228" sldId="2147483658"/>
          </pc:sldLayoutMkLst>
          <pc:spChg chg="del">
            <ac:chgData name="Robin" userId="c46bf40b-cd14-451a-959d-99edc13b852c" providerId="ADAL" clId="{918BD6C8-BAFA-4546-B6D8-AC85DBC35346}" dt="2020-04-22T13:54:05.113" v="101" actId="478"/>
            <ac:spMkLst>
              <pc:docMk/>
              <pc:sldMasterMk cId="333240488" sldId="2147483651"/>
              <pc:sldLayoutMk cId="1192842228" sldId="2147483658"/>
              <ac:spMk id="2" creationId="{4FCDBDC3-A45A-4A60-99D2-C78A1692B8AC}"/>
            </ac:spMkLst>
          </pc:spChg>
          <pc:spChg chg="del">
            <ac:chgData name="Robin" userId="c46bf40b-cd14-451a-959d-99edc13b852c" providerId="ADAL" clId="{918BD6C8-BAFA-4546-B6D8-AC85DBC35346}" dt="2020-04-22T13:54:05.113" v="101" actId="478"/>
            <ac:spMkLst>
              <pc:docMk/>
              <pc:sldMasterMk cId="333240488" sldId="2147483651"/>
              <pc:sldLayoutMk cId="1192842228" sldId="2147483658"/>
              <ac:spMk id="3" creationId="{013B644A-25C8-46E4-9150-D8D82757AF5A}"/>
            </ac:spMkLst>
          </pc:spChg>
          <pc:spChg chg="del">
            <ac:chgData name="Robin" userId="c46bf40b-cd14-451a-959d-99edc13b852c" providerId="ADAL" clId="{918BD6C8-BAFA-4546-B6D8-AC85DBC35346}" dt="2020-04-22T13:54:05.113" v="101" actId="478"/>
            <ac:spMkLst>
              <pc:docMk/>
              <pc:sldMasterMk cId="333240488" sldId="2147483651"/>
              <pc:sldLayoutMk cId="1192842228" sldId="2147483658"/>
              <ac:spMk id="4" creationId="{978CBAB2-A19D-4FFB-B1B5-42303250F8A0}"/>
            </ac:spMkLst>
          </pc:spChg>
        </pc:sldLayoutChg>
        <pc:sldLayoutChg chg="delSp modSp">
          <pc:chgData name="Robin" userId="c46bf40b-cd14-451a-959d-99edc13b852c" providerId="ADAL" clId="{918BD6C8-BAFA-4546-B6D8-AC85DBC35346}" dt="2020-04-22T13:55:01.523" v="105" actId="14100"/>
          <pc:sldLayoutMkLst>
            <pc:docMk/>
            <pc:sldMasterMk cId="333240488" sldId="2147483651"/>
            <pc:sldLayoutMk cId="206569276" sldId="2147483659"/>
          </pc:sldLayoutMkLst>
          <pc:spChg chg="mod">
            <ac:chgData name="Robin" userId="c46bf40b-cd14-451a-959d-99edc13b852c" providerId="ADAL" clId="{918BD6C8-BAFA-4546-B6D8-AC85DBC35346}" dt="2020-04-22T13:54:54.378" v="103" actId="14100"/>
            <ac:spMkLst>
              <pc:docMk/>
              <pc:sldMasterMk cId="333240488" sldId="2147483651"/>
              <pc:sldLayoutMk cId="206569276" sldId="2147483659"/>
              <ac:spMk id="2" creationId="{0AA07686-6B32-40F2-919E-6A8EB10DA48C}"/>
            </ac:spMkLst>
          </pc:spChg>
          <pc:spChg chg="mod">
            <ac:chgData name="Robin" userId="c46bf40b-cd14-451a-959d-99edc13b852c" providerId="ADAL" clId="{918BD6C8-BAFA-4546-B6D8-AC85DBC35346}" dt="2020-04-22T13:55:01.523" v="105" actId="14100"/>
            <ac:spMkLst>
              <pc:docMk/>
              <pc:sldMasterMk cId="333240488" sldId="2147483651"/>
              <pc:sldLayoutMk cId="206569276" sldId="2147483659"/>
              <ac:spMk id="3" creationId="{E733C33F-B546-4CFD-8127-11D65F95AEB8}"/>
            </ac:spMkLst>
          </pc:spChg>
          <pc:spChg chg="mod">
            <ac:chgData name="Robin" userId="c46bf40b-cd14-451a-959d-99edc13b852c" providerId="ADAL" clId="{918BD6C8-BAFA-4546-B6D8-AC85DBC35346}" dt="2020-04-22T13:54:54.378" v="103" actId="14100"/>
            <ac:spMkLst>
              <pc:docMk/>
              <pc:sldMasterMk cId="333240488" sldId="2147483651"/>
              <pc:sldLayoutMk cId="206569276" sldId="2147483659"/>
              <ac:spMk id="4" creationId="{ABA53DEC-61C0-4EB7-ADA5-282445E8428D}"/>
            </ac:spMkLst>
          </pc:spChg>
          <pc:spChg chg="del">
            <ac:chgData name="Robin" userId="c46bf40b-cd14-451a-959d-99edc13b852c" providerId="ADAL" clId="{918BD6C8-BAFA-4546-B6D8-AC85DBC35346}" dt="2020-04-22T13:54:48.151" v="102" actId="478"/>
            <ac:spMkLst>
              <pc:docMk/>
              <pc:sldMasterMk cId="333240488" sldId="2147483651"/>
              <pc:sldLayoutMk cId="206569276" sldId="2147483659"/>
              <ac:spMk id="5" creationId="{0B3BEF6B-A623-41F6-A876-5CBA9375342F}"/>
            </ac:spMkLst>
          </pc:spChg>
          <pc:spChg chg="del">
            <ac:chgData name="Robin" userId="c46bf40b-cd14-451a-959d-99edc13b852c" providerId="ADAL" clId="{918BD6C8-BAFA-4546-B6D8-AC85DBC35346}" dt="2020-04-22T13:54:48.151" v="102" actId="478"/>
            <ac:spMkLst>
              <pc:docMk/>
              <pc:sldMasterMk cId="333240488" sldId="2147483651"/>
              <pc:sldLayoutMk cId="206569276" sldId="2147483659"/>
              <ac:spMk id="6" creationId="{2E3A42B5-69E4-420F-B711-EE93C2421B80}"/>
            </ac:spMkLst>
          </pc:spChg>
          <pc:spChg chg="del">
            <ac:chgData name="Robin" userId="c46bf40b-cd14-451a-959d-99edc13b852c" providerId="ADAL" clId="{918BD6C8-BAFA-4546-B6D8-AC85DBC35346}" dt="2020-04-22T13:54:48.151" v="102" actId="478"/>
            <ac:spMkLst>
              <pc:docMk/>
              <pc:sldMasterMk cId="333240488" sldId="2147483651"/>
              <pc:sldLayoutMk cId="206569276" sldId="2147483659"/>
              <ac:spMk id="7" creationId="{9FDFCE27-D41F-429B-91ED-4A97B653A21D}"/>
            </ac:spMkLst>
          </pc:spChg>
        </pc:sldLayoutChg>
        <pc:sldLayoutChg chg="delSp modSp">
          <pc:chgData name="Robin" userId="c46bf40b-cd14-451a-959d-99edc13b852c" providerId="ADAL" clId="{918BD6C8-BAFA-4546-B6D8-AC85DBC35346}" dt="2020-04-22T13:55:38.959" v="109" actId="14100"/>
          <pc:sldLayoutMkLst>
            <pc:docMk/>
            <pc:sldMasterMk cId="333240488" sldId="2147483651"/>
            <pc:sldLayoutMk cId="4180655347" sldId="2147483660"/>
          </pc:sldLayoutMkLst>
          <pc:spChg chg="mod">
            <ac:chgData name="Robin" userId="c46bf40b-cd14-451a-959d-99edc13b852c" providerId="ADAL" clId="{918BD6C8-BAFA-4546-B6D8-AC85DBC35346}" dt="2020-04-22T13:55:32.378" v="107" actId="14100"/>
            <ac:spMkLst>
              <pc:docMk/>
              <pc:sldMasterMk cId="333240488" sldId="2147483651"/>
              <pc:sldLayoutMk cId="4180655347" sldId="2147483660"/>
              <ac:spMk id="2" creationId="{ABAB93BC-A4EE-4971-96B7-77BDA44C1CC0}"/>
            </ac:spMkLst>
          </pc:spChg>
          <pc:spChg chg="mod">
            <ac:chgData name="Robin" userId="c46bf40b-cd14-451a-959d-99edc13b852c" providerId="ADAL" clId="{918BD6C8-BAFA-4546-B6D8-AC85DBC35346}" dt="2020-04-22T13:55:38.959" v="109" actId="14100"/>
            <ac:spMkLst>
              <pc:docMk/>
              <pc:sldMasterMk cId="333240488" sldId="2147483651"/>
              <pc:sldLayoutMk cId="4180655347" sldId="2147483660"/>
              <ac:spMk id="3" creationId="{2F60CEB7-776C-49E4-9FB9-6F88017A7D1B}"/>
            </ac:spMkLst>
          </pc:spChg>
          <pc:spChg chg="mod">
            <ac:chgData name="Robin" userId="c46bf40b-cd14-451a-959d-99edc13b852c" providerId="ADAL" clId="{918BD6C8-BAFA-4546-B6D8-AC85DBC35346}" dt="2020-04-22T13:55:32.378" v="107" actId="14100"/>
            <ac:spMkLst>
              <pc:docMk/>
              <pc:sldMasterMk cId="333240488" sldId="2147483651"/>
              <pc:sldLayoutMk cId="4180655347" sldId="2147483660"/>
              <ac:spMk id="4" creationId="{5FE5D677-6E29-4736-9C43-A3EADE65C9F8}"/>
            </ac:spMkLst>
          </pc:spChg>
          <pc:spChg chg="del">
            <ac:chgData name="Robin" userId="c46bf40b-cd14-451a-959d-99edc13b852c" providerId="ADAL" clId="{918BD6C8-BAFA-4546-B6D8-AC85DBC35346}" dt="2020-04-22T13:55:26.226" v="106" actId="478"/>
            <ac:spMkLst>
              <pc:docMk/>
              <pc:sldMasterMk cId="333240488" sldId="2147483651"/>
              <pc:sldLayoutMk cId="4180655347" sldId="2147483660"/>
              <ac:spMk id="5" creationId="{E44BDD23-69BC-4840-ACA2-CC211659A271}"/>
            </ac:spMkLst>
          </pc:spChg>
          <pc:spChg chg="del">
            <ac:chgData name="Robin" userId="c46bf40b-cd14-451a-959d-99edc13b852c" providerId="ADAL" clId="{918BD6C8-BAFA-4546-B6D8-AC85DBC35346}" dt="2020-04-22T13:55:26.226" v="106" actId="478"/>
            <ac:spMkLst>
              <pc:docMk/>
              <pc:sldMasterMk cId="333240488" sldId="2147483651"/>
              <pc:sldLayoutMk cId="4180655347" sldId="2147483660"/>
              <ac:spMk id="6" creationId="{3818D3B7-9BB2-4848-B984-74900CBB7F1D}"/>
            </ac:spMkLst>
          </pc:spChg>
          <pc:spChg chg="del">
            <ac:chgData name="Robin" userId="c46bf40b-cd14-451a-959d-99edc13b852c" providerId="ADAL" clId="{918BD6C8-BAFA-4546-B6D8-AC85DBC35346}" dt="2020-04-22T13:55:26.226" v="106" actId="478"/>
            <ac:spMkLst>
              <pc:docMk/>
              <pc:sldMasterMk cId="333240488" sldId="2147483651"/>
              <pc:sldLayoutMk cId="4180655347" sldId="2147483660"/>
              <ac:spMk id="7" creationId="{E1A99088-E2B3-4EC0-BB48-6B2FFEED8B2E}"/>
            </ac:spMkLst>
          </pc:spChg>
        </pc:sldLayoutChg>
        <pc:sldLayoutChg chg="addSp delSp modSp">
          <pc:chgData name="Robin" userId="c46bf40b-cd14-451a-959d-99edc13b852c" providerId="ADAL" clId="{918BD6C8-BAFA-4546-B6D8-AC85DBC35346}" dt="2020-04-22T13:56:11.540" v="114" actId="14100"/>
          <pc:sldLayoutMkLst>
            <pc:docMk/>
            <pc:sldMasterMk cId="333240488" sldId="2147483651"/>
            <pc:sldLayoutMk cId="4245170021" sldId="2147483661"/>
          </pc:sldLayoutMkLst>
          <pc:spChg chg="del">
            <ac:chgData name="Robin" userId="c46bf40b-cd14-451a-959d-99edc13b852c" providerId="ADAL" clId="{918BD6C8-BAFA-4546-B6D8-AC85DBC35346}" dt="2020-04-22T13:55:57.735" v="111" actId="478"/>
            <ac:spMkLst>
              <pc:docMk/>
              <pc:sldMasterMk cId="333240488" sldId="2147483651"/>
              <pc:sldLayoutMk cId="4245170021" sldId="2147483661"/>
              <ac:spMk id="2" creationId="{B3A9B998-D4A0-45F0-A98E-310CA3D48AB0}"/>
            </ac:spMkLst>
          </pc:spChg>
          <pc:spChg chg="mod">
            <ac:chgData name="Robin" userId="c46bf40b-cd14-451a-959d-99edc13b852c" providerId="ADAL" clId="{918BD6C8-BAFA-4546-B6D8-AC85DBC35346}" dt="2020-04-22T13:56:11.540" v="114" actId="14100"/>
            <ac:spMkLst>
              <pc:docMk/>
              <pc:sldMasterMk cId="333240488" sldId="2147483651"/>
              <pc:sldLayoutMk cId="4245170021" sldId="2147483661"/>
              <ac:spMk id="3" creationId="{A03C8A87-D9BE-4536-AE06-710D65CA885C}"/>
            </ac:spMkLst>
          </pc:spChg>
          <pc:spChg chg="del">
            <ac:chgData name="Robin" userId="c46bf40b-cd14-451a-959d-99edc13b852c" providerId="ADAL" clId="{918BD6C8-BAFA-4546-B6D8-AC85DBC35346}" dt="2020-04-22T13:55:52.718" v="110" actId="478"/>
            <ac:spMkLst>
              <pc:docMk/>
              <pc:sldMasterMk cId="333240488" sldId="2147483651"/>
              <pc:sldLayoutMk cId="4245170021" sldId="2147483661"/>
              <ac:spMk id="4" creationId="{12B721FB-3EF6-489A-B73C-DC87B967257F}"/>
            </ac:spMkLst>
          </pc:spChg>
          <pc:spChg chg="del">
            <ac:chgData name="Robin" userId="c46bf40b-cd14-451a-959d-99edc13b852c" providerId="ADAL" clId="{918BD6C8-BAFA-4546-B6D8-AC85DBC35346}" dt="2020-04-22T13:55:52.718" v="110" actId="478"/>
            <ac:spMkLst>
              <pc:docMk/>
              <pc:sldMasterMk cId="333240488" sldId="2147483651"/>
              <pc:sldLayoutMk cId="4245170021" sldId="2147483661"/>
              <ac:spMk id="5" creationId="{AE20B4F5-D35B-4E0C-8311-01F298628BBE}"/>
            </ac:spMkLst>
          </pc:spChg>
          <pc:spChg chg="del">
            <ac:chgData name="Robin" userId="c46bf40b-cd14-451a-959d-99edc13b852c" providerId="ADAL" clId="{918BD6C8-BAFA-4546-B6D8-AC85DBC35346}" dt="2020-04-22T13:55:52.718" v="110" actId="478"/>
            <ac:spMkLst>
              <pc:docMk/>
              <pc:sldMasterMk cId="333240488" sldId="2147483651"/>
              <pc:sldLayoutMk cId="4245170021" sldId="2147483661"/>
              <ac:spMk id="6" creationId="{86CBDC09-9DC0-469E-A076-5AEB40CBFC7F}"/>
            </ac:spMkLst>
          </pc:spChg>
          <pc:spChg chg="add">
            <ac:chgData name="Robin" userId="c46bf40b-cd14-451a-959d-99edc13b852c" providerId="ADAL" clId="{918BD6C8-BAFA-4546-B6D8-AC85DBC35346}" dt="2020-04-22T13:55:58.250" v="112"/>
            <ac:spMkLst>
              <pc:docMk/>
              <pc:sldMasterMk cId="333240488" sldId="2147483651"/>
              <pc:sldLayoutMk cId="4245170021" sldId="2147483661"/>
              <ac:spMk id="7" creationId="{878A4BA7-74EB-439F-AC90-CA3149F7DABF}"/>
            </ac:spMkLst>
          </pc:spChg>
        </pc:sldLayoutChg>
        <pc:sldLayoutChg chg="delSp modSp">
          <pc:chgData name="Robin" userId="c46bf40b-cd14-451a-959d-99edc13b852c" providerId="ADAL" clId="{918BD6C8-BAFA-4546-B6D8-AC85DBC35346}" dt="2020-04-22T13:56:51.595" v="122" actId="14100"/>
          <pc:sldLayoutMkLst>
            <pc:docMk/>
            <pc:sldMasterMk cId="333240488" sldId="2147483651"/>
            <pc:sldLayoutMk cId="3943856571" sldId="2147483662"/>
          </pc:sldLayoutMkLst>
          <pc:spChg chg="mod">
            <ac:chgData name="Robin" userId="c46bf40b-cd14-451a-959d-99edc13b852c" providerId="ADAL" clId="{918BD6C8-BAFA-4546-B6D8-AC85DBC35346}" dt="2020-04-22T13:56:38.757" v="119" actId="14100"/>
            <ac:spMkLst>
              <pc:docMk/>
              <pc:sldMasterMk cId="333240488" sldId="2147483651"/>
              <pc:sldLayoutMk cId="3943856571" sldId="2147483662"/>
              <ac:spMk id="2" creationId="{E3620525-76FD-4729-A2F5-84A4F246BE62}"/>
            </ac:spMkLst>
          </pc:spChg>
          <pc:spChg chg="mod">
            <ac:chgData name="Robin" userId="c46bf40b-cd14-451a-959d-99edc13b852c" providerId="ADAL" clId="{918BD6C8-BAFA-4546-B6D8-AC85DBC35346}" dt="2020-04-22T13:56:51.595" v="122" actId="14100"/>
            <ac:spMkLst>
              <pc:docMk/>
              <pc:sldMasterMk cId="333240488" sldId="2147483651"/>
              <pc:sldLayoutMk cId="3943856571" sldId="2147483662"/>
              <ac:spMk id="3" creationId="{169124E1-21B3-4AA6-A7B0-56157F8EA0DF}"/>
            </ac:spMkLst>
          </pc:spChg>
          <pc:spChg chg="del">
            <ac:chgData name="Robin" userId="c46bf40b-cd14-451a-959d-99edc13b852c" providerId="ADAL" clId="{918BD6C8-BAFA-4546-B6D8-AC85DBC35346}" dt="2020-04-22T13:56:24.210" v="115" actId="478"/>
            <ac:spMkLst>
              <pc:docMk/>
              <pc:sldMasterMk cId="333240488" sldId="2147483651"/>
              <pc:sldLayoutMk cId="3943856571" sldId="2147483662"/>
              <ac:spMk id="4" creationId="{1FC7AFBB-3C1B-4155-A0B2-E92138F42D97}"/>
            </ac:spMkLst>
          </pc:spChg>
          <pc:spChg chg="del">
            <ac:chgData name="Robin" userId="c46bf40b-cd14-451a-959d-99edc13b852c" providerId="ADAL" clId="{918BD6C8-BAFA-4546-B6D8-AC85DBC35346}" dt="2020-04-22T13:56:24.210" v="115" actId="478"/>
            <ac:spMkLst>
              <pc:docMk/>
              <pc:sldMasterMk cId="333240488" sldId="2147483651"/>
              <pc:sldLayoutMk cId="3943856571" sldId="2147483662"/>
              <ac:spMk id="5" creationId="{38BD23EB-4407-4246-8EFB-24BC2240D5DF}"/>
            </ac:spMkLst>
          </pc:spChg>
          <pc:spChg chg="del">
            <ac:chgData name="Robin" userId="c46bf40b-cd14-451a-959d-99edc13b852c" providerId="ADAL" clId="{918BD6C8-BAFA-4546-B6D8-AC85DBC35346}" dt="2020-04-22T13:56:24.210" v="115" actId="478"/>
            <ac:spMkLst>
              <pc:docMk/>
              <pc:sldMasterMk cId="333240488" sldId="2147483651"/>
              <pc:sldLayoutMk cId="3943856571" sldId="2147483662"/>
              <ac:spMk id="6" creationId="{3BC7A79B-84EA-4914-BC6A-F2017E06FB9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5996" y="1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5C54D-2C19-4125-968F-3903584745FD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755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5996" y="8773755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CA17C-8BF8-446E-B00E-90FF84B5AC0E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0752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4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AB93BC-A4EE-4971-96B7-77BDA44C1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04" y="457200"/>
            <a:ext cx="4204921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60CEB7-776C-49E4-9FB9-6F88017A7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457201"/>
            <a:ext cx="6492997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FE5D677-6E29-4736-9C43-A3EADE65C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7104" y="2057400"/>
            <a:ext cx="4204921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065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03C8A87-D9BE-4536-AE06-710D65CA8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9003" y="1556239"/>
            <a:ext cx="11169161" cy="46027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878A4BA7-74EB-439F-AC90-CA3149F7D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5170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3620525-76FD-4729-A2F5-84A4F246B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51780" y="492369"/>
            <a:ext cx="1872761" cy="5605096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69124E1-21B3-4AA6-A7B0-56157F8EA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312" y="492369"/>
            <a:ext cx="9293468" cy="560509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85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79070-5776-406C-8382-D7F41968F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6AA7636-6A95-4962-8FC3-CD9A09889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7618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ACB03896-1836-41B9-A806-B5F36E2D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9D4A6CE3-C6CD-4F12-A37E-7F5614E328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8638" y="1555750"/>
            <a:ext cx="11169650" cy="4519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795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6A0CE6-DD4D-4A54-BB74-EAA301F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80A86A5-11A9-420F-A5E0-3221F4CF3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865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C0A4F7-B89C-4624-8C53-A901EAA33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003" y="1556239"/>
            <a:ext cx="5490797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16ACEA7-0846-429C-BA19-B33ACF12A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56239"/>
            <a:ext cx="5525964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="" xmlns:a16="http://schemas.microsoft.com/office/drawing/2014/main" id="{E1BF993A-EF70-465C-BBD6-E10F4F0D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395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D045EC-518F-4A5B-9F10-F6FEAAD33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004" y="1575659"/>
            <a:ext cx="546857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FE8D648-BB84-4A24-8F33-2462403CD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004" y="2399571"/>
            <a:ext cx="546857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66C91A6-CB77-4929-9C80-01DECAA5A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75659"/>
            <a:ext cx="552596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F2D644D-1145-4DCC-BBAE-6BEE7AAE6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99571"/>
            <a:ext cx="5525964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B22D4903-112B-4623-B6AC-0777EBA3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22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="" xmlns:a16="http://schemas.microsoft.com/office/drawing/2014/main" id="{FD586FA4-FBF2-4332-BD92-04788C6B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404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84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A07686-6B32-40F2-919E-6A8EB10D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936" y="457200"/>
            <a:ext cx="424009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33C33F-B546-4CFD-8127-11D65F95A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476876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BA53DEC-61C0-4EB7-ADA5-282445E84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1936" y="2057400"/>
            <a:ext cx="424009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6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BNI-Logo-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595" y="1228352"/>
            <a:ext cx="4533813" cy="1740515"/>
          </a:xfrm>
          <a:prstGeom prst="rect">
            <a:avLst/>
          </a:prstGeom>
        </p:spPr>
      </p:pic>
      <p:pic>
        <p:nvPicPr>
          <p:cNvPr id="7" name="Bild 6" descr="BNI-Primaer-Supergrafik-RGB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578" y="4413235"/>
            <a:ext cx="4650422" cy="244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2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C51039D2-5428-4F9C-983B-E871C7CF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03" y="500063"/>
            <a:ext cx="11169161" cy="1056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382E9E18-8709-465F-B920-AAE11B630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003" y="1556239"/>
            <a:ext cx="11169161" cy="452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Bild 11" descr="BNI-Primaer-Supergrafik-RGB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708" y="5821677"/>
            <a:ext cx="1971291" cy="1036324"/>
          </a:xfrm>
          <a:prstGeom prst="rect">
            <a:avLst/>
          </a:prstGeom>
        </p:spPr>
      </p:pic>
      <p:pic>
        <p:nvPicPr>
          <p:cNvPr id="13" name="Bild 12" descr="BNI-Logo-RGB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0" y="6350201"/>
            <a:ext cx="980976" cy="37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0">
            <a:extLst>
              <a:ext uri="{FF2B5EF4-FFF2-40B4-BE49-F238E27FC236}">
                <a16:creationId xmlns="" xmlns:a16="http://schemas.microsoft.com/office/drawing/2014/main" id="{0D15323C-2B71-4F7C-8A10-7B2BC7C8FAB3}"/>
              </a:ext>
            </a:extLst>
          </p:cNvPr>
          <p:cNvSpPr txBox="1">
            <a:spLocks/>
          </p:cNvSpPr>
          <p:nvPr/>
        </p:nvSpPr>
        <p:spPr>
          <a:xfrm>
            <a:off x="531813" y="3429000"/>
            <a:ext cx="11166475" cy="12748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Präsentation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/Arial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13">
            <a:extLst>
              <a:ext uri="{FF2B5EF4-FFF2-40B4-BE49-F238E27FC236}">
                <a16:creationId xmlns="" xmlns:a16="http://schemas.microsoft.com/office/drawing/2014/main" id="{133B0778-D8FB-434A-80DB-86D8C959CB67}"/>
              </a:ext>
            </a:extLst>
          </p:cNvPr>
          <p:cNvSpPr txBox="1">
            <a:spLocks/>
          </p:cNvSpPr>
          <p:nvPr/>
        </p:nvSpPr>
        <p:spPr>
          <a:xfrm>
            <a:off x="531813" y="4703763"/>
            <a:ext cx="11128375" cy="1687512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Vortragender</a:t>
            </a:r>
            <a:r>
              <a:rPr lang="en-US" dirty="0" smtClean="0"/>
              <a:t> 20/Arial</a:t>
            </a:r>
            <a:endParaRPr lang="en-US" dirty="0"/>
          </a:p>
          <a:p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Infos</a:t>
            </a:r>
            <a:r>
              <a:rPr lang="en-US" dirty="0" smtClean="0"/>
              <a:t> 20/Arial</a:t>
            </a:r>
            <a:endParaRPr lang="en-US" dirty="0"/>
          </a:p>
          <a:p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Infos</a:t>
            </a:r>
            <a:r>
              <a:rPr lang="en-US" dirty="0" smtClean="0"/>
              <a:t> 20/Arial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2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47">
            <a:extLst>
              <a:ext uri="{FF2B5EF4-FFF2-40B4-BE49-F238E27FC236}">
                <a16:creationId xmlns="" xmlns:a16="http://schemas.microsoft.com/office/drawing/2014/main" id="{2FBC0BCF-C9B2-4F39-96C4-EC0C14EE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Überschrift</a:t>
            </a:r>
            <a:r>
              <a:rPr lang="en-US" dirty="0" smtClean="0"/>
              <a:t> 44/Arial</a:t>
            </a:r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="" xmlns:a16="http://schemas.microsoft.com/office/drawing/2014/main" id="{2AC882FF-2068-433E-A773-D6CE718AAC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 28/Arial</a:t>
            </a:r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 24/Arial</a:t>
            </a:r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 20/Arial</a:t>
            </a:r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r>
              <a:rPr lang="en-US" dirty="0" smtClean="0"/>
              <a:t> 18/Arial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32191"/>
      </p:ext>
    </p:extLst>
  </p:cSld>
  <p:clrMapOvr>
    <a:masterClrMapping/>
  </p:clrMapOvr>
</p:sld>
</file>

<file path=ppt/theme/theme1.xml><?xml version="1.0" encoding="utf-8"?>
<a:theme xmlns:a="http://schemas.openxmlformats.org/drawingml/2006/main" name="BNI Powerpoint Vorlage 2020 (potx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I Powerpoint Vorlage 2020 (potx)" id="{F9F86ED4-3A98-4D4A-9555-14368F2AC6AC}" vid="{87E0F44D-9401-40B9-B4C2-21D09ECB266B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I Powerpoint Vorlage 2020 (potx)" id="{F9F86ED4-3A98-4D4A-9555-14368F2AC6AC}" vid="{49B6311C-572E-4990-B432-BEBF8856D16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8e6459-10ab-464e-ab5a-bf7953bd9f1d" xsi:nil="true"/>
    <lcf76f155ced4ddcb4097134ff3c332f xmlns="2f8ff823-e22f-46c3-a77c-e09d64dbf89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225E6A66BDB641973CB8F92F862192" ma:contentTypeVersion="15" ma:contentTypeDescription="Ein neues Dokument erstellen." ma:contentTypeScope="" ma:versionID="0055c812b39b30db12b612c4794c6ea2">
  <xsd:schema xmlns:xsd="http://www.w3.org/2001/XMLSchema" xmlns:xs="http://www.w3.org/2001/XMLSchema" xmlns:p="http://schemas.microsoft.com/office/2006/metadata/properties" xmlns:ns2="2f8ff823-e22f-46c3-a77c-e09d64dbf898" xmlns:ns3="a08e6459-10ab-464e-ab5a-bf7953bd9f1d" targetNamespace="http://schemas.microsoft.com/office/2006/metadata/properties" ma:root="true" ma:fieldsID="db52a2a52a900e6c846b9fc703cfc3a0" ns2:_="" ns3:_="">
    <xsd:import namespace="2f8ff823-e22f-46c3-a77c-e09d64dbf898"/>
    <xsd:import namespace="a08e6459-10ab-464e-ab5a-bf7953bd9f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ff823-e22f-46c3-a77c-e09d64dbf8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6f95730d-25e6-4a8e-ac36-46b507678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e6459-10ab-464e-ab5a-bf7953bd9f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30386fe-0354-47f1-ade0-28519a671624}" ma:internalName="TaxCatchAll" ma:showField="CatchAllData" ma:web="a08e6459-10ab-464e-ab5a-bf7953bd9f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9E368B-E51E-46B0-BB83-F5F46E440D99}">
  <ds:schemaRefs>
    <ds:schemaRef ds:uri="http://schemas.microsoft.com/office/infopath/2007/PartnerControls"/>
    <ds:schemaRef ds:uri="2e565180-2fe3-4d89-bf59-e121d73c07f3"/>
    <ds:schemaRef ds:uri="http://purl.org/dc/terms/"/>
    <ds:schemaRef ds:uri="http://schemas.microsoft.com/office/2006/metadata/properties"/>
    <ds:schemaRef ds:uri="http://schemas.microsoft.com/office/2006/documentManagement/types"/>
    <ds:schemaRef ds:uri="7652d5df-612c-4187-9d2b-cab3432b2643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48C23D-93B5-4125-98C2-80D37C893A22}"/>
</file>

<file path=customXml/itemProps3.xml><?xml version="1.0" encoding="utf-8"?>
<ds:datastoreItem xmlns:ds="http://schemas.openxmlformats.org/officeDocument/2006/customXml" ds:itemID="{8031BEF8-CF86-4CDB-8B41-A1D3B2B0B1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BNI Powerpoint Vorlage 2020 (potx)</vt:lpstr>
      <vt:lpstr>Custom Design</vt:lpstr>
      <vt:lpstr>PowerPoint-Präsentation</vt:lpstr>
      <vt:lpstr>Überschrift 44/Arial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Schuckmann</dc:creator>
  <cp:lastModifiedBy>Robert Nürnberger</cp:lastModifiedBy>
  <cp:revision>3</cp:revision>
  <dcterms:created xsi:type="dcterms:W3CDTF">2020-04-22T15:10:35Z</dcterms:created>
  <dcterms:modified xsi:type="dcterms:W3CDTF">2020-06-16T09:24:51Z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0x01010086225E6A66BDB641973CB8F92F862192</vt:lpwstr>
  </property>
</Properties>
</file>